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6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F8B07-FBE2-46E5-84BF-9DB1E2551F68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8AB39-C68F-4069-A293-2BCAAF04D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F8B07-FBE2-46E5-84BF-9DB1E2551F68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8AB39-C68F-4069-A293-2BCAAF04D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F8B07-FBE2-46E5-84BF-9DB1E2551F68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8AB39-C68F-4069-A293-2BCAAF04D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F8B07-FBE2-46E5-84BF-9DB1E2551F68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8AB39-C68F-4069-A293-2BCAAF04D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F8B07-FBE2-46E5-84BF-9DB1E2551F68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8AB39-C68F-4069-A293-2BCAAF04D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F8B07-FBE2-46E5-84BF-9DB1E2551F68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8AB39-C68F-4069-A293-2BCAAF04D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F8B07-FBE2-46E5-84BF-9DB1E2551F68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8AB39-C68F-4069-A293-2BCAAF04D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F8B07-FBE2-46E5-84BF-9DB1E2551F68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8AB39-C68F-4069-A293-2BCAAF04D45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F8B07-FBE2-46E5-84BF-9DB1E2551F68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D8AB39-C68F-4069-A293-2BCAAF04D45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F8B07-FBE2-46E5-84BF-9DB1E2551F68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8AB39-C68F-4069-A293-2BCAAF04D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F8B07-FBE2-46E5-84BF-9DB1E2551F68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8AB39-C68F-4069-A293-2BCAAF04D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51D8AB39-C68F-4069-A293-2BCAAF04D45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84F8B07-FBE2-46E5-84BF-9DB1E2551F68}" type="datetimeFigureOut">
              <a:rPr lang="en-US" smtClean="0"/>
              <a:t>10/30/2026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73016"/>
            <a:ext cx="7543800" cy="925959"/>
          </a:xfrm>
        </p:spPr>
        <p:txBody>
          <a:bodyPr/>
          <a:lstStyle/>
          <a:p>
            <a:r>
              <a:rPr lang="en-US" dirty="0" smtClean="0"/>
              <a:t>FIKIH </a:t>
            </a:r>
            <a:r>
              <a:rPr lang="en-US" dirty="0" smtClean="0"/>
              <a:t>THOHAROH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Oleh</a:t>
            </a:r>
            <a:r>
              <a:rPr lang="en-US" dirty="0" smtClean="0">
                <a:solidFill>
                  <a:schemeClr val="tx1"/>
                </a:solidFill>
              </a:rPr>
              <a:t>: </a:t>
            </a:r>
            <a:r>
              <a:rPr lang="en-US" dirty="0" err="1" smtClean="0">
                <a:solidFill>
                  <a:schemeClr val="tx1"/>
                </a:solidFill>
              </a:rPr>
              <a:t>Mulkan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T. T. </a:t>
            </a:r>
            <a:r>
              <a:rPr lang="en-US" dirty="0" err="1" smtClean="0">
                <a:solidFill>
                  <a:schemeClr val="tx1"/>
                </a:solidFill>
              </a:rPr>
              <a:t>Tampubolon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Lc</a:t>
            </a:r>
            <a:r>
              <a:rPr lang="en-US" dirty="0" smtClean="0">
                <a:solidFill>
                  <a:schemeClr val="tx1"/>
                </a:solidFill>
              </a:rPr>
              <a:t>, MHI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Berkas:PKS logo 20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477559"/>
            <a:ext cx="1671340" cy="2346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2339752" y="474255"/>
            <a:ext cx="5328592" cy="236155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 smtClean="0">
                <a:solidFill>
                  <a:schemeClr val="tx1"/>
                </a:solidFill>
              </a:rPr>
              <a:t>DAUROH TSAQOFIYAH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PELATIHAN PENINGKATAN WAWASAN KADER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31 OKTOBER 2026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DPD PKS ACEH TAMIANG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492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A. </a:t>
            </a:r>
            <a:r>
              <a:rPr lang="en-US" dirty="0" err="1" smtClean="0"/>
              <a:t>Makna</a:t>
            </a:r>
            <a:r>
              <a:rPr lang="en-US" dirty="0" smtClean="0"/>
              <a:t> </a:t>
            </a:r>
            <a:r>
              <a:rPr lang="en-US" dirty="0" err="1" smtClean="0"/>
              <a:t>Thoharoh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Thoharoh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An-</a:t>
            </a:r>
            <a:r>
              <a:rPr lang="en-US" dirty="0" err="1" smtClean="0"/>
              <a:t>Nadzofah</a:t>
            </a:r>
            <a:r>
              <a:rPr lang="en-US" dirty="0" smtClean="0"/>
              <a:t> (</a:t>
            </a:r>
            <a:r>
              <a:rPr lang="en-US" dirty="0" err="1" smtClean="0"/>
              <a:t>kebersihan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syar’i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mengangkat</a:t>
            </a:r>
            <a:r>
              <a:rPr lang="en-US" dirty="0" smtClean="0"/>
              <a:t> (</a:t>
            </a:r>
            <a:r>
              <a:rPr lang="en-US" dirty="0" err="1" smtClean="0"/>
              <a:t>menghilangkan</a:t>
            </a:r>
            <a:r>
              <a:rPr lang="en-US" dirty="0" smtClean="0"/>
              <a:t>) </a:t>
            </a:r>
            <a:r>
              <a:rPr lang="en-US" dirty="0" err="1" smtClean="0"/>
              <a:t>hadats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menghilangkan</a:t>
            </a:r>
            <a:r>
              <a:rPr lang="en-US" dirty="0" smtClean="0"/>
              <a:t> </a:t>
            </a:r>
            <a:r>
              <a:rPr lang="en-US" dirty="0" err="1" smtClean="0"/>
              <a:t>najis</a:t>
            </a:r>
            <a:r>
              <a:rPr lang="en-US" dirty="0" smtClean="0"/>
              <a:t>. </a:t>
            </a:r>
          </a:p>
          <a:p>
            <a:pPr lvl="1"/>
            <a:r>
              <a:rPr lang="en-US" dirty="0" err="1" smtClean="0"/>
              <a:t>Mengangkat</a:t>
            </a:r>
            <a:r>
              <a:rPr lang="en-US" dirty="0" smtClean="0"/>
              <a:t> </a:t>
            </a:r>
            <a:r>
              <a:rPr lang="en-US" dirty="0" err="1" smtClean="0"/>
              <a:t>hadats</a:t>
            </a:r>
            <a:r>
              <a:rPr lang="en-US" dirty="0" smtClean="0"/>
              <a:t> </a:t>
            </a:r>
            <a:r>
              <a:rPr lang="en-US" dirty="0" err="1" smtClean="0"/>
              <a:t>artinya</a:t>
            </a:r>
            <a:r>
              <a:rPr lang="en-US" dirty="0" smtClean="0"/>
              <a:t> proses </a:t>
            </a:r>
            <a:r>
              <a:rPr lang="en-US" dirty="0" err="1" smtClean="0"/>
              <a:t>bersuci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suci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ritual. </a:t>
            </a:r>
          </a:p>
          <a:p>
            <a:pPr lvl="2"/>
            <a:r>
              <a:rPr lang="en-US" dirty="0" err="1" smtClean="0"/>
              <a:t>Hadats</a:t>
            </a:r>
            <a:r>
              <a:rPr lang="en-US" dirty="0" smtClean="0"/>
              <a:t> </a:t>
            </a:r>
            <a:r>
              <a:rPr lang="en-US" dirty="0" err="1" smtClean="0"/>
              <a:t>kecil</a:t>
            </a:r>
            <a:r>
              <a:rPr lang="en-US" dirty="0" smtClean="0"/>
              <a:t>: </a:t>
            </a:r>
            <a:r>
              <a:rPr lang="en-US" dirty="0" err="1" smtClean="0"/>
              <a:t>kentut</a:t>
            </a:r>
            <a:r>
              <a:rPr lang="en-US" dirty="0" smtClean="0"/>
              <a:t>, BAB/BAK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whudu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tayamum</a:t>
            </a:r>
            <a:r>
              <a:rPr lang="en-US" dirty="0" smtClean="0"/>
              <a:t>. </a:t>
            </a:r>
          </a:p>
          <a:p>
            <a:pPr lvl="2"/>
            <a:r>
              <a:rPr lang="en-US" dirty="0" err="1" smtClean="0"/>
              <a:t>Hadats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: </a:t>
            </a:r>
            <a:r>
              <a:rPr lang="en-US" dirty="0" err="1" smtClean="0"/>
              <a:t>junub</a:t>
            </a:r>
            <a:r>
              <a:rPr lang="en-US" dirty="0" smtClean="0"/>
              <a:t>, </a:t>
            </a:r>
            <a:r>
              <a:rPr lang="en-US" dirty="0" err="1" smtClean="0"/>
              <a:t>jima</a:t>
            </a:r>
            <a:r>
              <a:rPr lang="en-US" dirty="0" smtClean="0"/>
              <a:t>’, </a:t>
            </a:r>
            <a:r>
              <a:rPr lang="en-US" dirty="0" err="1" smtClean="0"/>
              <a:t>haid</a:t>
            </a:r>
            <a:r>
              <a:rPr lang="en-US" dirty="0" smtClean="0"/>
              <a:t>, </a:t>
            </a:r>
            <a:r>
              <a:rPr lang="en-US" dirty="0" err="1" smtClean="0"/>
              <a:t>nifas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mandi</a:t>
            </a:r>
            <a:r>
              <a:rPr lang="en-US" dirty="0" smtClean="0"/>
              <a:t> (</a:t>
            </a:r>
            <a:r>
              <a:rPr lang="en-US" dirty="0" err="1" smtClean="0"/>
              <a:t>ghusl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Menghilangkan</a:t>
            </a:r>
            <a:r>
              <a:rPr lang="en-US" dirty="0" smtClean="0"/>
              <a:t> </a:t>
            </a:r>
            <a:r>
              <a:rPr lang="en-US" dirty="0" err="1" smtClean="0"/>
              <a:t>najis</a:t>
            </a:r>
            <a:r>
              <a:rPr lang="en-US" dirty="0" smtClean="0"/>
              <a:t> </a:t>
            </a:r>
            <a:r>
              <a:rPr lang="en-US" dirty="0" err="1" smtClean="0"/>
              <a:t>artinya</a:t>
            </a:r>
            <a:r>
              <a:rPr lang="en-US" dirty="0" smtClean="0"/>
              <a:t> proses </a:t>
            </a:r>
            <a:r>
              <a:rPr lang="en-US" dirty="0" err="1" smtClean="0"/>
              <a:t>membersihkan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r>
              <a:rPr lang="en-US" dirty="0" smtClean="0"/>
              <a:t>/</a:t>
            </a:r>
            <a:r>
              <a:rPr lang="en-US" dirty="0" err="1" smtClean="0"/>
              <a:t>zat</a:t>
            </a:r>
            <a:r>
              <a:rPr lang="en-US" dirty="0" smtClean="0"/>
              <a:t> </a:t>
            </a:r>
            <a:r>
              <a:rPr lang="en-US" dirty="0" err="1" smtClean="0"/>
              <a:t>kotor</a:t>
            </a:r>
            <a:r>
              <a:rPr lang="en-US" dirty="0" smtClean="0"/>
              <a:t> yang </a:t>
            </a:r>
            <a:r>
              <a:rPr lang="en-US" dirty="0" err="1" smtClean="0"/>
              <a:t>menempel</a:t>
            </a:r>
            <a:r>
              <a:rPr lang="en-US" dirty="0" smtClean="0"/>
              <a:t> di </a:t>
            </a:r>
            <a:r>
              <a:rPr lang="en-US" dirty="0" err="1" smtClean="0"/>
              <a:t>badan</a:t>
            </a:r>
            <a:r>
              <a:rPr lang="en-US" dirty="0" smtClean="0"/>
              <a:t>, </a:t>
            </a:r>
            <a:r>
              <a:rPr lang="en-US" dirty="0" err="1" smtClean="0"/>
              <a:t>pakaian</a:t>
            </a:r>
            <a:r>
              <a:rPr lang="en-US" dirty="0" smtClean="0"/>
              <a:t>,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wadah</a:t>
            </a:r>
            <a:r>
              <a:rPr lang="en-US" dirty="0" smtClean="0"/>
              <a:t>. </a:t>
            </a:r>
            <a:r>
              <a:rPr lang="en-US" dirty="0" err="1" smtClean="0"/>
              <a:t>Caranya</a:t>
            </a:r>
            <a:r>
              <a:rPr lang="en-US" dirty="0" smtClean="0"/>
              <a:t> </a:t>
            </a:r>
            <a:r>
              <a:rPr lang="en-US" dirty="0" err="1" smtClean="0"/>
              <a:t>dalah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dicuci</a:t>
            </a:r>
            <a:r>
              <a:rPr lang="en-US" dirty="0" smtClean="0"/>
              <a:t>, </a:t>
            </a:r>
            <a:r>
              <a:rPr lang="en-US" dirty="0" err="1" smtClean="0"/>
              <a:t>dibasuh</a:t>
            </a:r>
            <a:r>
              <a:rPr lang="en-US" dirty="0" smtClean="0"/>
              <a:t>,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dipercikkan</a:t>
            </a:r>
            <a:r>
              <a:rPr lang="en-US" dirty="0" smtClean="0"/>
              <a:t> air,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digosokkan</a:t>
            </a:r>
            <a:r>
              <a:rPr lang="en-US" dirty="0" smtClean="0"/>
              <a:t> </a:t>
            </a:r>
            <a:r>
              <a:rPr lang="en-US" dirty="0" err="1" smtClean="0"/>
              <a:t>degan</a:t>
            </a:r>
            <a:r>
              <a:rPr lang="en-US" dirty="0" smtClean="0"/>
              <a:t> </a:t>
            </a:r>
            <a:r>
              <a:rPr lang="en-US" dirty="0" err="1" smtClean="0"/>
              <a:t>batu</a:t>
            </a:r>
            <a:r>
              <a:rPr lang="en-US" dirty="0" smtClean="0"/>
              <a:t>, </a:t>
            </a:r>
            <a:r>
              <a:rPr lang="en-US" dirty="0" err="1" smtClean="0"/>
              <a:t>tergantung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nasisnya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19924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706090"/>
          </a:xfrm>
        </p:spPr>
        <p:txBody>
          <a:bodyPr/>
          <a:lstStyle/>
          <a:p>
            <a:r>
              <a:rPr lang="en-US" sz="2800" dirty="0" err="1" smtClean="0"/>
              <a:t>Lanjutan</a:t>
            </a:r>
            <a:r>
              <a:rPr lang="en-US" sz="2800" dirty="0" smtClean="0"/>
              <a:t>: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7620000" cy="549208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1. </a:t>
            </a:r>
            <a:r>
              <a:rPr lang="en-US" b="1" dirty="0" err="1"/>
              <a:t>Thohir</a:t>
            </a:r>
            <a:r>
              <a:rPr lang="en-US" b="1" dirty="0"/>
              <a:t> (</a:t>
            </a:r>
            <a:r>
              <a:rPr lang="ar-SA" b="1" dirty="0" smtClean="0"/>
              <a:t>طَاهِر)</a:t>
            </a:r>
            <a:r>
              <a:rPr lang="en-US" b="1" dirty="0"/>
              <a:t> </a:t>
            </a:r>
            <a:r>
              <a:rPr lang="en-US" b="1" dirty="0" smtClean="0"/>
              <a:t>)) </a:t>
            </a:r>
            <a:r>
              <a:rPr lang="en-US" b="1" dirty="0" err="1" smtClean="0"/>
              <a:t>Arti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b="1" dirty="0" err="1"/>
              <a:t>Suci</a:t>
            </a:r>
            <a:r>
              <a:rPr lang="en-US" dirty="0"/>
              <a:t> (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dirinya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).</a:t>
            </a:r>
          </a:p>
          <a:p>
            <a:r>
              <a:rPr lang="en-US" b="1" dirty="0" err="1"/>
              <a:t>Penjelasan</a:t>
            </a:r>
            <a:r>
              <a:rPr lang="en-US" b="1" dirty="0"/>
              <a:t>:</a:t>
            </a:r>
            <a:r>
              <a:rPr lang="en-US" dirty="0"/>
              <a:t> Kata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i="1" dirty="0" err="1"/>
              <a:t>Isim</a:t>
            </a:r>
            <a:r>
              <a:rPr lang="en-US" i="1" dirty="0"/>
              <a:t> </a:t>
            </a:r>
            <a:r>
              <a:rPr lang="en-US" i="1" dirty="0" err="1"/>
              <a:t>Fa'il</a:t>
            </a:r>
            <a:r>
              <a:rPr lang="en-US" dirty="0"/>
              <a:t> (kata </a:t>
            </a:r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pelaku</a:t>
            </a:r>
            <a:r>
              <a:rPr lang="en-US" dirty="0"/>
              <a:t>/</a:t>
            </a:r>
            <a:r>
              <a:rPr lang="en-US" dirty="0" err="1"/>
              <a:t>sifat</a:t>
            </a:r>
            <a:r>
              <a:rPr lang="en-US" dirty="0"/>
              <a:t>) </a:t>
            </a:r>
            <a:r>
              <a:rPr lang="en-US" dirty="0" err="1"/>
              <a:t>dari</a:t>
            </a:r>
            <a:r>
              <a:rPr lang="en-US" dirty="0"/>
              <a:t> kata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. </a:t>
            </a:r>
            <a:r>
              <a:rPr lang="en-US" dirty="0" err="1"/>
              <a:t>Artinya</a:t>
            </a:r>
            <a:r>
              <a:rPr lang="en-US" dirty="0"/>
              <a:t>, </a:t>
            </a:r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zat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asalnya</a:t>
            </a:r>
            <a:r>
              <a:rPr lang="en-US" dirty="0"/>
              <a:t> </a:t>
            </a:r>
            <a:r>
              <a:rPr lang="en-US" dirty="0" err="1"/>
              <a:t>memang</a:t>
            </a:r>
            <a:r>
              <a:rPr lang="en-US" dirty="0"/>
              <a:t> </a:t>
            </a:r>
            <a:r>
              <a:rPr lang="en-US" dirty="0" err="1"/>
              <a:t>suci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esensi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terkena</a:t>
            </a:r>
            <a:r>
              <a:rPr lang="en-US" dirty="0"/>
              <a:t> </a:t>
            </a:r>
            <a:r>
              <a:rPr lang="en-US" dirty="0" err="1"/>
              <a:t>najis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memiliki</a:t>
            </a:r>
            <a:r>
              <a:rPr lang="en-US" b="1" dirty="0"/>
              <a:t> </a:t>
            </a:r>
            <a:r>
              <a:rPr lang="en-US" b="1" dirty="0" err="1"/>
              <a:t>kemampuan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mensucikan</a:t>
            </a:r>
            <a:r>
              <a:rPr lang="en-US" b="1" dirty="0"/>
              <a:t> </a:t>
            </a:r>
            <a:r>
              <a:rPr lang="en-US" b="1" dirty="0" err="1"/>
              <a:t>benda</a:t>
            </a:r>
            <a:r>
              <a:rPr lang="en-US" b="1" dirty="0"/>
              <a:t> lain</a:t>
            </a:r>
            <a:r>
              <a:rPr lang="en-US" dirty="0"/>
              <a:t>.</a:t>
            </a:r>
          </a:p>
          <a:p>
            <a:r>
              <a:rPr lang="en-US" b="1" dirty="0" err="1"/>
              <a:t>Contoh</a:t>
            </a:r>
            <a:r>
              <a:rPr lang="en-US" b="1" dirty="0"/>
              <a:t>:</a:t>
            </a:r>
            <a:r>
              <a:rPr lang="en-US" dirty="0"/>
              <a:t> Air kopi, air </a:t>
            </a:r>
            <a:r>
              <a:rPr lang="en-US" dirty="0" err="1"/>
              <a:t>teh</a:t>
            </a:r>
            <a:r>
              <a:rPr lang="en-US" dirty="0"/>
              <a:t>, air </a:t>
            </a:r>
            <a:r>
              <a:rPr lang="en-US" dirty="0" err="1"/>
              <a:t>kelapa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jus </a:t>
            </a:r>
            <a:r>
              <a:rPr lang="en-US" dirty="0" err="1"/>
              <a:t>buah</a:t>
            </a:r>
            <a:r>
              <a:rPr lang="en-US" dirty="0"/>
              <a:t>. Air-air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suci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halal </a:t>
            </a:r>
            <a:r>
              <a:rPr lang="en-US" dirty="0" err="1"/>
              <a:t>diminum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berwudhu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mandi</a:t>
            </a:r>
            <a:r>
              <a:rPr lang="en-US" dirty="0"/>
              <a:t>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mensucikan</a:t>
            </a:r>
            <a:r>
              <a:rPr lang="en-US" dirty="0" smtClean="0"/>
              <a:t>.</a:t>
            </a:r>
          </a:p>
          <a:p>
            <a:r>
              <a:rPr lang="en-US" b="1" dirty="0"/>
              <a:t>2. </a:t>
            </a:r>
            <a:r>
              <a:rPr lang="en-US" b="1" dirty="0" err="1"/>
              <a:t>Muthohhir</a:t>
            </a:r>
            <a:r>
              <a:rPr lang="en-US" b="1" dirty="0"/>
              <a:t> (</a:t>
            </a:r>
            <a:r>
              <a:rPr lang="ar-SA" b="1" dirty="0" smtClean="0"/>
              <a:t>مُطَهِّر)</a:t>
            </a:r>
            <a:r>
              <a:rPr lang="en-US" b="1" dirty="0" smtClean="0"/>
              <a:t>)) </a:t>
            </a:r>
            <a:r>
              <a:rPr lang="en-US" b="1" dirty="0" err="1" smtClean="0"/>
              <a:t>Arti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b="1" dirty="0"/>
              <a:t>Yang </a:t>
            </a:r>
            <a:r>
              <a:rPr lang="en-US" b="1" dirty="0" err="1"/>
              <a:t>mensucikan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alat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membersihkan</a:t>
            </a:r>
            <a:r>
              <a:rPr lang="en-US" dirty="0"/>
              <a:t>).</a:t>
            </a:r>
          </a:p>
          <a:p>
            <a:r>
              <a:rPr lang="en-US" b="1" dirty="0" err="1"/>
              <a:t>Penjelasan</a:t>
            </a:r>
            <a:r>
              <a:rPr lang="en-US" b="1" dirty="0"/>
              <a:t>:</a:t>
            </a:r>
            <a:r>
              <a:rPr lang="en-US" dirty="0"/>
              <a:t> Kata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i="1" dirty="0" err="1"/>
              <a:t>Isim</a:t>
            </a:r>
            <a:r>
              <a:rPr lang="en-US" i="1" dirty="0"/>
              <a:t> </a:t>
            </a:r>
            <a:r>
              <a:rPr lang="en-US" i="1" dirty="0" err="1"/>
              <a:t>Fa'il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kata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turunan</a:t>
            </a:r>
            <a:r>
              <a:rPr lang="en-US" dirty="0"/>
              <a:t> (</a:t>
            </a:r>
            <a:r>
              <a:rPr lang="en-US" i="1" dirty="0" err="1"/>
              <a:t>Thahhara</a:t>
            </a:r>
            <a:r>
              <a:rPr lang="en-US" dirty="0"/>
              <a:t> - </a:t>
            </a:r>
            <a:r>
              <a:rPr lang="en-US" dirty="0" err="1"/>
              <a:t>bersyaddad</a:t>
            </a:r>
            <a:r>
              <a:rPr lang="en-US" dirty="0"/>
              <a:t>) yang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> </a:t>
            </a:r>
            <a:r>
              <a:rPr lang="en-US" dirty="0" err="1"/>
              <a:t>mensucikan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membersihkan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lain.</a:t>
            </a:r>
          </a:p>
          <a:p>
            <a:r>
              <a:rPr lang="en-US" b="1" dirty="0" err="1"/>
              <a:t>Contoh</a:t>
            </a:r>
            <a:r>
              <a:rPr lang="en-US" b="1" dirty="0"/>
              <a:t>:</a:t>
            </a:r>
            <a:r>
              <a:rPr lang="en-US" dirty="0"/>
              <a:t> Air </a:t>
            </a:r>
            <a:r>
              <a:rPr lang="en-US" dirty="0" err="1"/>
              <a:t>mutlak</a:t>
            </a:r>
            <a:r>
              <a:rPr lang="en-US" dirty="0"/>
              <a:t> (air </a:t>
            </a:r>
            <a:r>
              <a:rPr lang="en-US" dirty="0" err="1"/>
              <a:t>hujan</a:t>
            </a:r>
            <a:r>
              <a:rPr lang="en-US" dirty="0"/>
              <a:t>, air </a:t>
            </a:r>
            <a:r>
              <a:rPr lang="en-US" dirty="0" err="1"/>
              <a:t>sumur</a:t>
            </a:r>
            <a:r>
              <a:rPr lang="en-US" dirty="0"/>
              <a:t>, air </a:t>
            </a:r>
            <a:r>
              <a:rPr lang="en-US" dirty="0" err="1"/>
              <a:t>laut</a:t>
            </a:r>
            <a:r>
              <a:rPr lang="en-US" dirty="0"/>
              <a:t>). Air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berstatus</a:t>
            </a:r>
            <a:r>
              <a:rPr lang="en-US" dirty="0"/>
              <a:t> </a:t>
            </a:r>
            <a:r>
              <a:rPr lang="en-US" i="1" dirty="0" err="1"/>
              <a:t>Thahhir</a:t>
            </a:r>
            <a:r>
              <a:rPr lang="en-US" i="1" dirty="0"/>
              <a:t> </a:t>
            </a:r>
            <a:r>
              <a:rPr lang="en-US" i="1" dirty="0" err="1"/>
              <a:t>binafsihi</a:t>
            </a:r>
            <a:r>
              <a:rPr lang="en-US" i="1" dirty="0"/>
              <a:t>, </a:t>
            </a:r>
            <a:r>
              <a:rPr lang="en-US" i="1" dirty="0" err="1"/>
              <a:t>Mutahhir</a:t>
            </a:r>
            <a:r>
              <a:rPr lang="en-US" i="1" dirty="0"/>
              <a:t> </a:t>
            </a:r>
            <a:r>
              <a:rPr lang="en-US" i="1" dirty="0" err="1"/>
              <a:t>lighairihi</a:t>
            </a:r>
            <a:r>
              <a:rPr lang="en-US" dirty="0"/>
              <a:t> (</a:t>
            </a:r>
            <a:r>
              <a:rPr lang="en-US" dirty="0" err="1"/>
              <a:t>suci</a:t>
            </a:r>
            <a:r>
              <a:rPr lang="en-US" dirty="0"/>
              <a:t> </a:t>
            </a:r>
            <a:r>
              <a:rPr lang="en-US" dirty="0" err="1"/>
              <a:t>zatnya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mensucikan</a:t>
            </a:r>
            <a:r>
              <a:rPr lang="en-US" dirty="0"/>
              <a:t> yang lain),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sah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berwudhu</a:t>
            </a:r>
            <a:r>
              <a:rPr lang="en-US" dirty="0"/>
              <a:t>, </a:t>
            </a:r>
            <a:r>
              <a:rPr lang="en-US" dirty="0" err="1"/>
              <a:t>mandi</a:t>
            </a:r>
            <a:r>
              <a:rPr lang="en-US" dirty="0"/>
              <a:t> </a:t>
            </a:r>
            <a:r>
              <a:rPr lang="en-US" dirty="0" err="1"/>
              <a:t>wajib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menghilangkan</a:t>
            </a:r>
            <a:r>
              <a:rPr lang="en-US" dirty="0"/>
              <a:t> </a:t>
            </a:r>
            <a:r>
              <a:rPr lang="en-US" dirty="0" err="1"/>
              <a:t>najis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563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634082"/>
          </a:xfrm>
        </p:spPr>
        <p:txBody>
          <a:bodyPr/>
          <a:lstStyle/>
          <a:p>
            <a:r>
              <a:rPr lang="en-US" sz="2800" dirty="0" err="1"/>
              <a:t>Lanjutan</a:t>
            </a:r>
            <a:r>
              <a:rPr lang="en-US" sz="2800" dirty="0"/>
              <a:t>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7620000" cy="5348064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3. </a:t>
            </a:r>
            <a:r>
              <a:rPr lang="en-US" b="1" dirty="0" err="1"/>
              <a:t>Muthohhar</a:t>
            </a:r>
            <a:r>
              <a:rPr lang="en-US" b="1" dirty="0"/>
              <a:t> (</a:t>
            </a:r>
            <a:r>
              <a:rPr lang="ar-SA" b="1" dirty="0"/>
              <a:t>مُطَهَّر</a:t>
            </a:r>
            <a:r>
              <a:rPr lang="ar-SA" b="1" dirty="0" smtClean="0"/>
              <a:t>)</a:t>
            </a:r>
            <a:r>
              <a:rPr lang="en-US" b="1" dirty="0" smtClean="0"/>
              <a:t>)) </a:t>
            </a:r>
            <a:r>
              <a:rPr lang="en-US" b="1" dirty="0" err="1" smtClean="0"/>
              <a:t>Arti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b="1" dirty="0"/>
              <a:t>Yang </a:t>
            </a:r>
            <a:r>
              <a:rPr lang="en-US" b="1" dirty="0" err="1"/>
              <a:t>disucikan</a:t>
            </a:r>
            <a:r>
              <a:rPr lang="en-US" dirty="0"/>
              <a:t> (</a:t>
            </a:r>
            <a:r>
              <a:rPr lang="en-US" dirty="0" err="1"/>
              <a:t>objek</a:t>
            </a:r>
            <a:r>
              <a:rPr lang="en-US" dirty="0"/>
              <a:t> yang </a:t>
            </a:r>
            <a:r>
              <a:rPr lang="en-US" dirty="0" err="1"/>
              <a:t>dibersihkan</a:t>
            </a:r>
            <a:r>
              <a:rPr lang="en-US" dirty="0"/>
              <a:t>).</a:t>
            </a:r>
          </a:p>
          <a:p>
            <a:r>
              <a:rPr lang="en-US" b="1" dirty="0" err="1"/>
              <a:t>Penjelasan</a:t>
            </a:r>
            <a:r>
              <a:rPr lang="en-US" b="1" dirty="0"/>
              <a:t>:</a:t>
            </a:r>
            <a:r>
              <a:rPr lang="en-US" dirty="0"/>
              <a:t> Kata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i="1" dirty="0" err="1"/>
              <a:t>Isim</a:t>
            </a:r>
            <a:r>
              <a:rPr lang="en-US" i="1" dirty="0"/>
              <a:t> </a:t>
            </a:r>
            <a:r>
              <a:rPr lang="en-US" i="1" dirty="0" err="1"/>
              <a:t>Maf'ul</a:t>
            </a:r>
            <a:r>
              <a:rPr lang="en-US" dirty="0"/>
              <a:t> (kata </a:t>
            </a:r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). </a:t>
            </a:r>
            <a:r>
              <a:rPr lang="en-US" dirty="0" err="1"/>
              <a:t>Artinya</a:t>
            </a:r>
            <a:r>
              <a:rPr lang="en-US" dirty="0"/>
              <a:t>, </a:t>
            </a:r>
            <a:r>
              <a:rPr lang="en-US" dirty="0" err="1"/>
              <a:t>sesuatu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dijadikan</a:t>
            </a:r>
            <a:r>
              <a:rPr lang="en-US" dirty="0"/>
              <a:t> </a:t>
            </a:r>
            <a:r>
              <a:rPr lang="en-US" dirty="0" err="1"/>
              <a:t>suci</a:t>
            </a:r>
            <a:r>
              <a:rPr lang="en-US" dirty="0"/>
              <a:t>, </a:t>
            </a:r>
            <a:r>
              <a:rPr lang="en-US" dirty="0" err="1"/>
              <a:t>dibersihkan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dijaga</a:t>
            </a:r>
            <a:r>
              <a:rPr lang="en-US" dirty="0"/>
              <a:t> </a:t>
            </a:r>
            <a:r>
              <a:rPr lang="en-US" dirty="0" err="1"/>
              <a:t>kesuciannya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lain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noda</a:t>
            </a:r>
            <a:r>
              <a:rPr lang="en-US" dirty="0"/>
              <a:t>, </a:t>
            </a:r>
            <a:r>
              <a:rPr lang="en-US" dirty="0" err="1"/>
              <a:t>kotoran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dosa</a:t>
            </a:r>
            <a:r>
              <a:rPr lang="en-US" dirty="0"/>
              <a:t>.</a:t>
            </a:r>
          </a:p>
          <a:p>
            <a:r>
              <a:rPr lang="en-US" b="1" dirty="0" err="1"/>
              <a:t>Contoh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Mushaf</a:t>
            </a:r>
            <a:r>
              <a:rPr lang="en-US" dirty="0"/>
              <a:t> Al-Qur'an (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QS. Al-</a:t>
            </a:r>
            <a:r>
              <a:rPr lang="en-US" dirty="0" err="1"/>
              <a:t>Waqi'ah</a:t>
            </a:r>
            <a:r>
              <a:rPr lang="en-US" dirty="0"/>
              <a:t>: 79: </a:t>
            </a:r>
            <a:r>
              <a:rPr lang="en-US" i="1" dirty="0"/>
              <a:t>"</a:t>
            </a:r>
            <a:r>
              <a:rPr lang="en-US" i="1" dirty="0" err="1"/>
              <a:t>Tidak</a:t>
            </a:r>
            <a:r>
              <a:rPr lang="en-US" i="1" dirty="0"/>
              <a:t> </a:t>
            </a:r>
            <a:r>
              <a:rPr lang="en-US" i="1" dirty="0" err="1"/>
              <a:t>ada</a:t>
            </a:r>
            <a:r>
              <a:rPr lang="en-US" i="1" dirty="0"/>
              <a:t> yang </a:t>
            </a:r>
            <a:r>
              <a:rPr lang="en-US" i="1" dirty="0" err="1"/>
              <a:t>menyentuhnya</a:t>
            </a:r>
            <a:r>
              <a:rPr lang="en-US" i="1" dirty="0"/>
              <a:t> </a:t>
            </a:r>
            <a:r>
              <a:rPr lang="en-US" i="1" dirty="0" err="1"/>
              <a:t>selain</a:t>
            </a:r>
            <a:r>
              <a:rPr lang="en-US" i="1" dirty="0"/>
              <a:t> </a:t>
            </a:r>
            <a:r>
              <a:rPr lang="en-US" i="1" dirty="0" err="1"/>
              <a:t>hamba-hamba</a:t>
            </a:r>
            <a:r>
              <a:rPr lang="en-US" i="1" dirty="0"/>
              <a:t> yang </a:t>
            </a:r>
            <a:r>
              <a:rPr lang="en-US" i="1" dirty="0" err="1"/>
              <a:t>disucikan</a:t>
            </a:r>
            <a:r>
              <a:rPr lang="en-US" i="1" dirty="0"/>
              <a:t>"</a:t>
            </a:r>
            <a:r>
              <a:rPr lang="en-US" dirty="0"/>
              <a:t>),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nabi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malaikat</a:t>
            </a:r>
            <a:r>
              <a:rPr lang="en-US" dirty="0"/>
              <a:t> yang </a:t>
            </a:r>
            <a:r>
              <a:rPr lang="en-US" dirty="0" err="1"/>
              <a:t>disucikan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dosa</a:t>
            </a:r>
            <a:r>
              <a:rPr lang="en-US" dirty="0"/>
              <a:t>.</a:t>
            </a:r>
          </a:p>
          <a:p>
            <a:r>
              <a:rPr lang="en-US" b="1" dirty="0"/>
              <a:t>4. </a:t>
            </a:r>
            <a:r>
              <a:rPr lang="en-US" b="1" dirty="0" err="1"/>
              <a:t>Mutathohhir</a:t>
            </a:r>
            <a:r>
              <a:rPr lang="en-US" b="1" dirty="0"/>
              <a:t> (</a:t>
            </a:r>
            <a:r>
              <a:rPr lang="ar-SA" b="1" dirty="0"/>
              <a:t>مُتَطَهِّر</a:t>
            </a:r>
            <a:r>
              <a:rPr lang="ar-SA" b="1" dirty="0" smtClean="0"/>
              <a:t>)</a:t>
            </a:r>
            <a:r>
              <a:rPr lang="en-US" b="1" dirty="0" smtClean="0"/>
              <a:t>)) </a:t>
            </a:r>
            <a:r>
              <a:rPr lang="en-US" b="1" dirty="0" err="1" smtClean="0"/>
              <a:t>Arti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b="1" dirty="0"/>
              <a:t>Orang yang </a:t>
            </a:r>
            <a:r>
              <a:rPr lang="en-US" b="1" dirty="0" err="1"/>
              <a:t>bersuci</a:t>
            </a:r>
            <a:r>
              <a:rPr lang="en-US" dirty="0"/>
              <a:t> (</a:t>
            </a:r>
            <a:r>
              <a:rPr lang="en-US" dirty="0" err="1"/>
              <a:t>pelaku</a:t>
            </a:r>
            <a:r>
              <a:rPr lang="en-US" dirty="0"/>
              <a:t> yang </a:t>
            </a:r>
            <a:r>
              <a:rPr lang="en-US" dirty="0" err="1"/>
              <a:t>mengusahakan</a:t>
            </a:r>
            <a:r>
              <a:rPr lang="en-US" dirty="0"/>
              <a:t> </a:t>
            </a:r>
            <a:r>
              <a:rPr lang="en-US" dirty="0" err="1"/>
              <a:t>kesucian</a:t>
            </a:r>
            <a:r>
              <a:rPr lang="en-US" dirty="0"/>
              <a:t>).</a:t>
            </a:r>
          </a:p>
          <a:p>
            <a:r>
              <a:rPr lang="en-US" b="1" dirty="0" err="1"/>
              <a:t>Penjelasan</a:t>
            </a:r>
            <a:r>
              <a:rPr lang="en-US" b="1" dirty="0"/>
              <a:t>:</a:t>
            </a:r>
            <a:r>
              <a:rPr lang="en-US" dirty="0"/>
              <a:t> Kata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pola</a:t>
            </a:r>
            <a:r>
              <a:rPr lang="en-US" dirty="0"/>
              <a:t> kata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i="1" dirty="0" err="1"/>
              <a:t>Tathahhara</a:t>
            </a:r>
            <a:r>
              <a:rPr lang="en-US" dirty="0"/>
              <a:t> (</a:t>
            </a:r>
            <a:r>
              <a:rPr lang="en-US" dirty="0" err="1"/>
              <a:t>refleksif</a:t>
            </a:r>
            <a:r>
              <a:rPr lang="en-US" dirty="0"/>
              <a:t>/</a:t>
            </a:r>
            <a:r>
              <a:rPr lang="en-US" dirty="0" err="1"/>
              <a:t>berusaha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). </a:t>
            </a:r>
            <a:r>
              <a:rPr lang="en-US" dirty="0" err="1"/>
              <a:t>Artinya</a:t>
            </a:r>
            <a:r>
              <a:rPr lang="en-US" dirty="0"/>
              <a:t>, </a:t>
            </a:r>
            <a:r>
              <a:rPr lang="en-US" b="1" dirty="0"/>
              <a:t>orang yang </a:t>
            </a:r>
            <a:r>
              <a:rPr lang="en-US" b="1" dirty="0" err="1"/>
              <a:t>sedang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gemar</a:t>
            </a:r>
            <a:r>
              <a:rPr lang="en-US" b="1" dirty="0"/>
              <a:t> </a:t>
            </a:r>
            <a:r>
              <a:rPr lang="en-US" b="1" dirty="0" err="1"/>
              <a:t>melakukan</a:t>
            </a:r>
            <a:r>
              <a:rPr lang="en-US" b="1" dirty="0"/>
              <a:t> </a:t>
            </a:r>
            <a:r>
              <a:rPr lang="en-US" b="1" dirty="0" err="1"/>
              <a:t>aktivitas</a:t>
            </a:r>
            <a:r>
              <a:rPr lang="en-US" b="1" dirty="0"/>
              <a:t> </a:t>
            </a:r>
            <a:r>
              <a:rPr lang="en-US" b="1" dirty="0" err="1"/>
              <a:t>bersuci</a:t>
            </a:r>
            <a:r>
              <a:rPr lang="en-US" dirty="0"/>
              <a:t>,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lahiriah</a:t>
            </a:r>
            <a:r>
              <a:rPr lang="en-US" dirty="0"/>
              <a:t> (</a:t>
            </a:r>
            <a:r>
              <a:rPr lang="en-US" dirty="0" err="1"/>
              <a:t>berwudhu</a:t>
            </a:r>
            <a:r>
              <a:rPr lang="en-US" dirty="0"/>
              <a:t>, </a:t>
            </a:r>
            <a:r>
              <a:rPr lang="en-US" dirty="0" err="1"/>
              <a:t>mandi</a:t>
            </a:r>
            <a:r>
              <a:rPr lang="en-US" dirty="0"/>
              <a:t>, </a:t>
            </a:r>
            <a:r>
              <a:rPr lang="en-US" dirty="0" err="1"/>
              <a:t>membersihkan</a:t>
            </a:r>
            <a:r>
              <a:rPr lang="en-US" dirty="0"/>
              <a:t> </a:t>
            </a:r>
            <a:r>
              <a:rPr lang="en-US" dirty="0" err="1"/>
              <a:t>badan</a:t>
            </a:r>
            <a:r>
              <a:rPr lang="en-US" dirty="0"/>
              <a:t>)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batiniah</a:t>
            </a:r>
            <a:r>
              <a:rPr lang="en-US" dirty="0"/>
              <a:t> (</a:t>
            </a:r>
            <a:r>
              <a:rPr lang="en-US" dirty="0" err="1"/>
              <a:t>membersihkan</a:t>
            </a:r>
            <a:r>
              <a:rPr lang="en-US" dirty="0"/>
              <a:t> </a:t>
            </a:r>
            <a:r>
              <a:rPr lang="en-US" dirty="0" err="1"/>
              <a:t>hati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dosa</a:t>
            </a:r>
            <a:r>
              <a:rPr lang="en-US" dirty="0"/>
              <a:t>).</a:t>
            </a:r>
          </a:p>
          <a:p>
            <a:r>
              <a:rPr lang="en-US" b="1" dirty="0" err="1"/>
              <a:t>Contoh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yang </a:t>
            </a:r>
            <a:r>
              <a:rPr lang="en-US" dirty="0" err="1"/>
              <a:t>menjaga</a:t>
            </a:r>
            <a:r>
              <a:rPr lang="en-US" dirty="0"/>
              <a:t> </a:t>
            </a:r>
            <a:r>
              <a:rPr lang="en-US" dirty="0" err="1"/>
              <a:t>wudhu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mandi</a:t>
            </a:r>
            <a:r>
              <a:rPr lang="en-US" dirty="0"/>
              <a:t> </a:t>
            </a:r>
            <a:r>
              <a:rPr lang="en-US" dirty="0" err="1"/>
              <a:t>janabat</a:t>
            </a:r>
            <a:r>
              <a:rPr lang="en-US" dirty="0"/>
              <a:t>. </a:t>
            </a:r>
            <a:r>
              <a:rPr lang="en-US" dirty="0" err="1"/>
              <a:t>Istilah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tertuang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QS. Al-</a:t>
            </a:r>
            <a:r>
              <a:rPr lang="en-US" dirty="0" err="1"/>
              <a:t>Baqarah</a:t>
            </a:r>
            <a:r>
              <a:rPr lang="en-US" dirty="0"/>
              <a:t>: 222: </a:t>
            </a:r>
            <a:r>
              <a:rPr lang="en-US" i="1" dirty="0"/>
              <a:t>"</a:t>
            </a:r>
            <a:r>
              <a:rPr lang="en-US" i="1" dirty="0" err="1"/>
              <a:t>Sesungguhnya</a:t>
            </a:r>
            <a:r>
              <a:rPr lang="en-US" i="1" dirty="0"/>
              <a:t> Allah </a:t>
            </a:r>
            <a:r>
              <a:rPr lang="en-US" i="1" dirty="0" err="1"/>
              <a:t>menyukai</a:t>
            </a:r>
            <a:r>
              <a:rPr lang="en-US" i="1" dirty="0"/>
              <a:t> orang-orang yang </a:t>
            </a:r>
            <a:r>
              <a:rPr lang="en-US" i="1" dirty="0" err="1"/>
              <a:t>bertaubat</a:t>
            </a:r>
            <a:r>
              <a:rPr lang="en-US" i="1" dirty="0"/>
              <a:t> </a:t>
            </a:r>
            <a:r>
              <a:rPr lang="en-US" i="1" dirty="0" err="1"/>
              <a:t>dan</a:t>
            </a:r>
            <a:r>
              <a:rPr lang="en-US" i="1" dirty="0"/>
              <a:t> </a:t>
            </a:r>
            <a:r>
              <a:rPr lang="en-US" i="1" dirty="0" err="1"/>
              <a:t>menyukai</a:t>
            </a:r>
            <a:r>
              <a:rPr lang="en-US" i="1" dirty="0"/>
              <a:t> orang-orang yang </a:t>
            </a:r>
            <a:r>
              <a:rPr lang="en-US" i="1" dirty="0" err="1"/>
              <a:t>mensucikan</a:t>
            </a:r>
            <a:r>
              <a:rPr lang="en-US" i="1" dirty="0"/>
              <a:t> </a:t>
            </a:r>
            <a:r>
              <a:rPr lang="en-US" i="1" dirty="0" err="1"/>
              <a:t>diri</a:t>
            </a:r>
            <a:r>
              <a:rPr lang="en-US" i="1" dirty="0"/>
              <a:t> (al-</a:t>
            </a:r>
            <a:r>
              <a:rPr lang="en-US" i="1" dirty="0" err="1"/>
              <a:t>mutathahhirin</a:t>
            </a:r>
            <a:r>
              <a:rPr lang="en-US" i="1" dirty="0" smtClean="0"/>
              <a:t>)"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293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B. </a:t>
            </a:r>
            <a:r>
              <a:rPr lang="en-US" dirty="0" err="1" smtClean="0"/>
              <a:t>Macam-Macam</a:t>
            </a:r>
            <a:r>
              <a:rPr lang="en-US" dirty="0" smtClean="0"/>
              <a:t> </a:t>
            </a:r>
            <a:r>
              <a:rPr lang="en-US" dirty="0" err="1" smtClean="0"/>
              <a:t>Najis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7620000" cy="4800600"/>
          </a:xfrm>
        </p:spPr>
        <p:txBody>
          <a:bodyPr/>
          <a:lstStyle/>
          <a:p>
            <a:pPr marL="777240" lvl="2" indent="0">
              <a:buNone/>
            </a:pPr>
            <a:r>
              <a:rPr lang="en-US" dirty="0" smtClean="0"/>
              <a:t>a. </a:t>
            </a:r>
            <a:r>
              <a:rPr lang="en-US" dirty="0" err="1" smtClean="0"/>
              <a:t>Najis</a:t>
            </a:r>
            <a:r>
              <a:rPr lang="en-US" dirty="0" smtClean="0"/>
              <a:t> </a:t>
            </a:r>
            <a:r>
              <a:rPr lang="en-US" dirty="0" err="1"/>
              <a:t>mukhofafah</a:t>
            </a:r>
            <a:r>
              <a:rPr lang="en-US" dirty="0"/>
              <a:t> (</a:t>
            </a:r>
            <a:r>
              <a:rPr lang="en-US" dirty="0" err="1"/>
              <a:t>najis</a:t>
            </a:r>
            <a:r>
              <a:rPr lang="en-US" dirty="0"/>
              <a:t> </a:t>
            </a:r>
            <a:r>
              <a:rPr lang="en-US" dirty="0" err="1"/>
              <a:t>ringan</a:t>
            </a:r>
            <a:r>
              <a:rPr lang="en-US" dirty="0"/>
              <a:t>), </a:t>
            </a:r>
            <a:r>
              <a:rPr lang="en-US" dirty="0" err="1"/>
              <a:t>contohnya</a:t>
            </a:r>
            <a:r>
              <a:rPr lang="en-US" dirty="0"/>
              <a:t> air </a:t>
            </a:r>
            <a:r>
              <a:rPr lang="en-US" dirty="0" err="1"/>
              <a:t>kencil</a:t>
            </a:r>
            <a:r>
              <a:rPr lang="en-US" dirty="0"/>
              <a:t> </a:t>
            </a:r>
            <a:r>
              <a:rPr lang="en-US" dirty="0" err="1"/>
              <a:t>bayi</a:t>
            </a:r>
            <a:r>
              <a:rPr lang="en-US" dirty="0"/>
              <a:t> </a:t>
            </a:r>
            <a:r>
              <a:rPr lang="en-US" dirty="0" err="1"/>
              <a:t>laki-laki</a:t>
            </a:r>
            <a:r>
              <a:rPr lang="en-US" dirty="0"/>
              <a:t> (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2 </a:t>
            </a:r>
            <a:r>
              <a:rPr lang="en-US" dirty="0" err="1"/>
              <a:t>tahun</a:t>
            </a:r>
            <a:r>
              <a:rPr lang="en-US" dirty="0"/>
              <a:t>/</a:t>
            </a:r>
            <a:r>
              <a:rPr lang="en-US" dirty="0" err="1"/>
              <a:t>usia</a:t>
            </a:r>
            <a:r>
              <a:rPr lang="en-US" dirty="0"/>
              <a:t> </a:t>
            </a:r>
            <a:r>
              <a:rPr lang="en-US" dirty="0" err="1"/>
              <a:t>menyusui</a:t>
            </a:r>
            <a:r>
              <a:rPr lang="en-US" dirty="0"/>
              <a:t>)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mengkonsumsi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walaupun</a:t>
            </a:r>
            <a:r>
              <a:rPr lang="en-US" dirty="0"/>
              <a:t>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2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najis</a:t>
            </a:r>
            <a:r>
              <a:rPr lang="en-US" dirty="0"/>
              <a:t> </a:t>
            </a:r>
            <a:r>
              <a:rPr lang="en-US" dirty="0" err="1"/>
              <a:t>mutawassithoh</a:t>
            </a:r>
            <a:r>
              <a:rPr lang="en-US" dirty="0"/>
              <a:t>.  Cara </a:t>
            </a:r>
            <a:r>
              <a:rPr lang="en-US" dirty="0" err="1"/>
              <a:t>pembersihannya</a:t>
            </a:r>
            <a:r>
              <a:rPr lang="en-US" dirty="0"/>
              <a:t>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mempercikkan</a:t>
            </a:r>
            <a:r>
              <a:rPr lang="en-US" dirty="0"/>
              <a:t> air. </a:t>
            </a:r>
            <a:endParaRPr lang="en-US" dirty="0" smtClean="0"/>
          </a:p>
          <a:p>
            <a:pPr marL="777240" lvl="2" indent="0">
              <a:buNone/>
            </a:pPr>
            <a:r>
              <a:rPr lang="en-US" dirty="0"/>
              <a:t>Dari </a:t>
            </a:r>
            <a:r>
              <a:rPr lang="en-US" dirty="0" err="1"/>
              <a:t>Ummu</a:t>
            </a:r>
            <a:r>
              <a:rPr lang="en-US" dirty="0"/>
              <a:t> </a:t>
            </a:r>
            <a:r>
              <a:rPr lang="en-US" dirty="0" err="1"/>
              <a:t>Qais</a:t>
            </a:r>
            <a:r>
              <a:rPr lang="en-US" dirty="0"/>
              <a:t> </a:t>
            </a:r>
            <a:r>
              <a:rPr lang="en-US" dirty="0" err="1"/>
              <a:t>binti</a:t>
            </a:r>
            <a:r>
              <a:rPr lang="en-US" dirty="0"/>
              <a:t> </a:t>
            </a:r>
            <a:r>
              <a:rPr lang="en-US" dirty="0" err="1"/>
              <a:t>Mihshan</a:t>
            </a:r>
            <a:r>
              <a:rPr lang="en-US" dirty="0"/>
              <a:t>,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/>
              <a:t>membawa</a:t>
            </a:r>
            <a:r>
              <a:rPr lang="en-US" dirty="0"/>
              <a:t> </a:t>
            </a:r>
            <a:r>
              <a:rPr lang="en-US" dirty="0" err="1"/>
              <a:t>bayi</a:t>
            </a:r>
            <a:r>
              <a:rPr lang="en-US" dirty="0"/>
              <a:t> </a:t>
            </a:r>
            <a:r>
              <a:rPr lang="en-US" dirty="0" err="1"/>
              <a:t>laki-lakinya</a:t>
            </a:r>
            <a:r>
              <a:rPr lang="en-US" dirty="0"/>
              <a:t> yang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makan</a:t>
            </a:r>
            <a:r>
              <a:rPr lang="en-US" dirty="0"/>
              <a:t>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Rasulullah</a:t>
            </a:r>
            <a:r>
              <a:rPr lang="en-US" dirty="0"/>
              <a:t> </a:t>
            </a:r>
            <a:r>
              <a:rPr lang="ar-SA" dirty="0"/>
              <a:t>ﷺ. </a:t>
            </a:r>
            <a:r>
              <a:rPr lang="en-US" dirty="0" err="1"/>
              <a:t>Beliau</a:t>
            </a:r>
            <a:r>
              <a:rPr lang="en-US" dirty="0"/>
              <a:t> </a:t>
            </a:r>
            <a:r>
              <a:rPr lang="en-US" dirty="0" err="1"/>
              <a:t>mendudukkan</a:t>
            </a:r>
            <a:r>
              <a:rPr lang="en-US" dirty="0"/>
              <a:t> </a:t>
            </a:r>
            <a:r>
              <a:rPr lang="en-US" dirty="0" err="1"/>
              <a:t>bayi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di </a:t>
            </a:r>
            <a:r>
              <a:rPr lang="en-US" dirty="0" err="1"/>
              <a:t>pangkuannya</a:t>
            </a:r>
            <a:r>
              <a:rPr lang="en-US" dirty="0"/>
              <a:t>, </a:t>
            </a:r>
            <a:r>
              <a:rPr lang="en-US" dirty="0" err="1"/>
              <a:t>lalu</a:t>
            </a:r>
            <a:r>
              <a:rPr lang="en-US" dirty="0"/>
              <a:t> </a:t>
            </a:r>
            <a:r>
              <a:rPr lang="en-US" dirty="0" err="1"/>
              <a:t>bayi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kencing</a:t>
            </a:r>
            <a:r>
              <a:rPr lang="en-US" dirty="0"/>
              <a:t> di </a:t>
            </a:r>
            <a:r>
              <a:rPr lang="en-US" dirty="0" err="1"/>
              <a:t>baju</a:t>
            </a:r>
            <a:r>
              <a:rPr lang="en-US" dirty="0"/>
              <a:t> </a:t>
            </a:r>
            <a:r>
              <a:rPr lang="en-US" dirty="0" err="1"/>
              <a:t>beliau</a:t>
            </a:r>
            <a:r>
              <a:rPr lang="en-US" dirty="0"/>
              <a:t>. </a:t>
            </a:r>
            <a:r>
              <a:rPr lang="en-US" dirty="0" err="1"/>
              <a:t>Beliau</a:t>
            </a:r>
            <a:r>
              <a:rPr lang="en-US" dirty="0"/>
              <a:t> pun </a:t>
            </a:r>
            <a:r>
              <a:rPr lang="en-US" dirty="0" err="1"/>
              <a:t>meminta</a:t>
            </a:r>
            <a:r>
              <a:rPr lang="en-US" dirty="0"/>
              <a:t> air, </a:t>
            </a:r>
            <a:r>
              <a:rPr lang="en-US" dirty="0" err="1"/>
              <a:t>lalu</a:t>
            </a:r>
            <a:r>
              <a:rPr lang="en-US" dirty="0"/>
              <a:t> </a:t>
            </a:r>
            <a:r>
              <a:rPr lang="en-US" dirty="0" err="1"/>
              <a:t>memercikkan</a:t>
            </a:r>
            <a:r>
              <a:rPr lang="en-US" dirty="0"/>
              <a:t> (</a:t>
            </a:r>
            <a:r>
              <a:rPr lang="en-US" dirty="0" err="1"/>
              <a:t>nadhaḥa</a:t>
            </a:r>
            <a:r>
              <a:rPr lang="en-US" dirty="0"/>
              <a:t>) air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bajunya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mencucinya</a:t>
            </a:r>
            <a:r>
              <a:rPr lang="en-US" dirty="0"/>
              <a:t>." (HR. </a:t>
            </a:r>
            <a:r>
              <a:rPr lang="en-US" dirty="0" err="1"/>
              <a:t>Bukhari</a:t>
            </a:r>
            <a:r>
              <a:rPr lang="en-US" dirty="0"/>
              <a:t> &amp; Muslim)</a:t>
            </a:r>
            <a:endParaRPr lang="en-US" dirty="0"/>
          </a:p>
          <a:p>
            <a:pPr marL="777240" lvl="2" indent="0">
              <a:buNone/>
            </a:pPr>
            <a:r>
              <a:rPr lang="en-US" dirty="0" smtClean="0"/>
              <a:t>b. </a:t>
            </a:r>
            <a:r>
              <a:rPr lang="en-US" dirty="0" err="1" smtClean="0"/>
              <a:t>Najis</a:t>
            </a:r>
            <a:r>
              <a:rPr lang="en-US" dirty="0" smtClean="0"/>
              <a:t> </a:t>
            </a:r>
            <a:r>
              <a:rPr lang="en-US" dirty="0" err="1"/>
              <a:t>mutawassithoh</a:t>
            </a:r>
            <a:r>
              <a:rPr lang="en-US" dirty="0"/>
              <a:t> (</a:t>
            </a:r>
            <a:r>
              <a:rPr lang="en-US" dirty="0" err="1"/>
              <a:t>najis</a:t>
            </a:r>
            <a:r>
              <a:rPr lang="en-US" dirty="0"/>
              <a:t> </a:t>
            </a:r>
            <a:r>
              <a:rPr lang="en-US" dirty="0" err="1"/>
              <a:t>sedang</a:t>
            </a:r>
            <a:r>
              <a:rPr lang="en-US" dirty="0"/>
              <a:t>)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yang </a:t>
            </a:r>
            <a:r>
              <a:rPr lang="en-US" dirty="0" err="1"/>
              <a:t>keluar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qubul</a:t>
            </a:r>
            <a:r>
              <a:rPr lang="en-US" dirty="0"/>
              <a:t> (</a:t>
            </a:r>
            <a:r>
              <a:rPr lang="en-US" dirty="0" err="1"/>
              <a:t>kemaluan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dubur</a:t>
            </a:r>
            <a:r>
              <a:rPr lang="en-US" dirty="0"/>
              <a:t> (anus) </a:t>
            </a:r>
            <a:r>
              <a:rPr lang="en-US" dirty="0" err="1"/>
              <a:t>selain</a:t>
            </a:r>
            <a:r>
              <a:rPr lang="en-US" dirty="0"/>
              <a:t> air </a:t>
            </a:r>
            <a:r>
              <a:rPr lang="en-US" dirty="0" err="1"/>
              <a:t>mani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: Air </a:t>
            </a:r>
            <a:r>
              <a:rPr lang="en-US" dirty="0" err="1"/>
              <a:t>kencing</a:t>
            </a:r>
            <a:r>
              <a:rPr lang="en-US" dirty="0"/>
              <a:t> (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dewasa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bayi</a:t>
            </a:r>
            <a:r>
              <a:rPr lang="en-US" dirty="0"/>
              <a:t> </a:t>
            </a:r>
            <a:r>
              <a:rPr lang="en-US" dirty="0" err="1"/>
              <a:t>perempuan</a:t>
            </a:r>
            <a:r>
              <a:rPr lang="en-US" dirty="0"/>
              <a:t>), </a:t>
            </a:r>
            <a:r>
              <a:rPr lang="en-US" dirty="0" err="1"/>
              <a:t>Kotoran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hewan</a:t>
            </a:r>
            <a:r>
              <a:rPr lang="en-US" dirty="0"/>
              <a:t>, </a:t>
            </a:r>
            <a:r>
              <a:rPr lang="en-US" dirty="0" err="1"/>
              <a:t>Darah</a:t>
            </a:r>
            <a:r>
              <a:rPr lang="en-US" dirty="0"/>
              <a:t> (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darah</a:t>
            </a:r>
            <a:r>
              <a:rPr lang="en-US" dirty="0"/>
              <a:t> </a:t>
            </a:r>
            <a:r>
              <a:rPr lang="en-US" dirty="0" err="1"/>
              <a:t>haid</a:t>
            </a:r>
            <a:r>
              <a:rPr lang="en-US" dirty="0"/>
              <a:t>, </a:t>
            </a:r>
            <a:r>
              <a:rPr lang="en-US" dirty="0" err="1"/>
              <a:t>nifas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darah</a:t>
            </a:r>
            <a:r>
              <a:rPr lang="en-US" dirty="0"/>
              <a:t> </a:t>
            </a:r>
            <a:r>
              <a:rPr lang="en-US" dirty="0" err="1"/>
              <a:t>luka</a:t>
            </a:r>
            <a:r>
              <a:rPr lang="en-US" dirty="0"/>
              <a:t>), </a:t>
            </a:r>
            <a:r>
              <a:rPr lang="en-US" dirty="0" err="1"/>
              <a:t>Nanah</a:t>
            </a:r>
            <a:r>
              <a:rPr lang="en-US" dirty="0"/>
              <a:t>, </a:t>
            </a:r>
            <a:r>
              <a:rPr lang="en-US" dirty="0" err="1"/>
              <a:t>Muntah</a:t>
            </a:r>
            <a:r>
              <a:rPr lang="en-US" dirty="0"/>
              <a:t>, </a:t>
            </a:r>
            <a:r>
              <a:rPr lang="en-US" dirty="0" err="1"/>
              <a:t>Bangkai</a:t>
            </a:r>
            <a:r>
              <a:rPr lang="en-US" dirty="0"/>
              <a:t> (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hewan</a:t>
            </a:r>
            <a:r>
              <a:rPr lang="en-US" dirty="0"/>
              <a:t> yang </a:t>
            </a:r>
            <a:r>
              <a:rPr lang="en-US" dirty="0" err="1"/>
              <a:t>mati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disembelih</a:t>
            </a:r>
            <a:r>
              <a:rPr lang="en-US" dirty="0"/>
              <a:t>, </a:t>
            </a:r>
            <a:r>
              <a:rPr lang="en-US" dirty="0" err="1"/>
              <a:t>kecuali</a:t>
            </a:r>
            <a:r>
              <a:rPr lang="en-US" dirty="0"/>
              <a:t> </a:t>
            </a:r>
            <a:r>
              <a:rPr lang="en-US" dirty="0" err="1"/>
              <a:t>bangkai</a:t>
            </a:r>
            <a:r>
              <a:rPr lang="en-US" dirty="0"/>
              <a:t> </a:t>
            </a:r>
            <a:r>
              <a:rPr lang="en-US" dirty="0" err="1"/>
              <a:t>ikan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belalang</a:t>
            </a:r>
            <a:r>
              <a:rPr lang="en-US" dirty="0"/>
              <a:t>), </a:t>
            </a:r>
            <a:r>
              <a:rPr lang="en-US" dirty="0" err="1"/>
              <a:t>Khamr</a:t>
            </a:r>
            <a:r>
              <a:rPr lang="en-US" dirty="0"/>
              <a:t> (</a:t>
            </a:r>
            <a:r>
              <a:rPr lang="en-US" dirty="0" err="1"/>
              <a:t>minuman</a:t>
            </a:r>
            <a:r>
              <a:rPr lang="en-US" dirty="0"/>
              <a:t> </a:t>
            </a:r>
            <a:r>
              <a:rPr lang="en-US" dirty="0" err="1"/>
              <a:t>keras</a:t>
            </a:r>
            <a:r>
              <a:rPr lang="en-US" dirty="0"/>
              <a:t>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181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7620000" cy="864096"/>
          </a:xfrm>
        </p:spPr>
        <p:txBody>
          <a:bodyPr/>
          <a:lstStyle/>
          <a:p>
            <a:r>
              <a:rPr lang="en-US" sz="2800" dirty="0" err="1" smtClean="0"/>
              <a:t>Lanjutan</a:t>
            </a:r>
            <a:r>
              <a:rPr lang="en-US" sz="2800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7620000" cy="4800600"/>
          </a:xfrm>
        </p:spPr>
        <p:txBody>
          <a:bodyPr>
            <a:normAutofit/>
          </a:bodyPr>
          <a:lstStyle/>
          <a:p>
            <a:r>
              <a:rPr lang="en-US" dirty="0" err="1"/>
              <a:t>Najis</a:t>
            </a:r>
            <a:r>
              <a:rPr lang="en-US" dirty="0"/>
              <a:t> </a:t>
            </a:r>
            <a:r>
              <a:rPr lang="en-US" dirty="0" err="1"/>
              <a:t>Mutawassithah</a:t>
            </a:r>
            <a:r>
              <a:rPr lang="en-US" dirty="0"/>
              <a:t> </a:t>
            </a:r>
            <a:r>
              <a:rPr lang="en-US" dirty="0" err="1"/>
              <a:t>terbagi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 smtClean="0"/>
              <a:t>:</a:t>
            </a:r>
            <a:endParaRPr lang="en-US" dirty="0"/>
          </a:p>
          <a:p>
            <a:pPr marL="114300" indent="0">
              <a:buNone/>
            </a:pPr>
            <a:r>
              <a:rPr lang="en-US" dirty="0"/>
              <a:t>- </a:t>
            </a:r>
            <a:r>
              <a:rPr lang="en-US" dirty="0" err="1"/>
              <a:t>Najis</a:t>
            </a:r>
            <a:r>
              <a:rPr lang="en-US" dirty="0"/>
              <a:t> '</a:t>
            </a:r>
            <a:r>
              <a:rPr lang="en-US" dirty="0" err="1"/>
              <a:t>Ainiyah</a:t>
            </a:r>
            <a:r>
              <a:rPr lang="en-US" dirty="0"/>
              <a:t>: </a:t>
            </a:r>
            <a:r>
              <a:rPr lang="en-US" dirty="0" err="1"/>
              <a:t>Najis</a:t>
            </a:r>
            <a:r>
              <a:rPr lang="en-US" dirty="0"/>
              <a:t> yang </a:t>
            </a:r>
            <a:r>
              <a:rPr lang="en-US" dirty="0" err="1"/>
              <a:t>wujudnya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terlihat</a:t>
            </a:r>
            <a:r>
              <a:rPr lang="en-US" dirty="0"/>
              <a:t> </a:t>
            </a:r>
            <a:r>
              <a:rPr lang="en-US" dirty="0" err="1"/>
              <a:t>jelas</a:t>
            </a:r>
            <a:r>
              <a:rPr lang="en-US" dirty="0"/>
              <a:t> (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rupa</a:t>
            </a:r>
            <a:r>
              <a:rPr lang="en-US" dirty="0"/>
              <a:t>, </a:t>
            </a:r>
            <a:r>
              <a:rPr lang="en-US" dirty="0" err="1"/>
              <a:t>bau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rasa</a:t>
            </a:r>
            <a:r>
              <a:rPr lang="en-US" dirty="0" smtClean="0"/>
              <a:t>).</a:t>
            </a:r>
            <a:endParaRPr lang="en-US" dirty="0"/>
          </a:p>
          <a:p>
            <a:pPr marL="114300" indent="0">
              <a:buNone/>
            </a:pPr>
            <a:r>
              <a:rPr lang="en-US" dirty="0"/>
              <a:t>- </a:t>
            </a:r>
            <a:r>
              <a:rPr lang="en-US" dirty="0" err="1"/>
              <a:t>Najis</a:t>
            </a:r>
            <a:r>
              <a:rPr lang="en-US" dirty="0"/>
              <a:t> </a:t>
            </a:r>
            <a:r>
              <a:rPr lang="en-US" dirty="0" err="1"/>
              <a:t>Hukmiyah</a:t>
            </a:r>
            <a:r>
              <a:rPr lang="en-US" dirty="0"/>
              <a:t>: </a:t>
            </a:r>
            <a:r>
              <a:rPr lang="en-US" dirty="0" err="1"/>
              <a:t>Najis</a:t>
            </a:r>
            <a:r>
              <a:rPr lang="en-US" dirty="0"/>
              <a:t> yang </a:t>
            </a:r>
            <a:r>
              <a:rPr lang="en-US" dirty="0" err="1"/>
              <a:t>wujudnya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kering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hilang</a:t>
            </a:r>
            <a:r>
              <a:rPr lang="en-US" dirty="0"/>
              <a:t>,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yakin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bekas</a:t>
            </a:r>
            <a:r>
              <a:rPr lang="en-US" dirty="0"/>
              <a:t> </a:t>
            </a:r>
            <a:r>
              <a:rPr lang="en-US" dirty="0" err="1"/>
              <a:t>najis</a:t>
            </a:r>
            <a:r>
              <a:rPr lang="en-US" dirty="0"/>
              <a:t> (</a:t>
            </a:r>
            <a:r>
              <a:rPr lang="en-US" dirty="0" err="1"/>
              <a:t>misalnya</a:t>
            </a:r>
            <a:r>
              <a:rPr lang="en-US" dirty="0"/>
              <a:t>, </a:t>
            </a:r>
            <a:r>
              <a:rPr lang="en-US" dirty="0" err="1"/>
              <a:t>bekas</a:t>
            </a:r>
            <a:r>
              <a:rPr lang="en-US" dirty="0"/>
              <a:t> </a:t>
            </a:r>
            <a:r>
              <a:rPr lang="en-US" dirty="0" err="1"/>
              <a:t>kencing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di </a:t>
            </a:r>
            <a:r>
              <a:rPr lang="en-US" dirty="0" err="1"/>
              <a:t>lantai</a:t>
            </a:r>
            <a:r>
              <a:rPr lang="en-US" dirty="0"/>
              <a:t>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mengering</a:t>
            </a:r>
            <a:r>
              <a:rPr lang="en-US" dirty="0"/>
              <a:t>).</a:t>
            </a:r>
          </a:p>
          <a:p>
            <a:r>
              <a:rPr lang="en-US" dirty="0"/>
              <a:t>Cara </a:t>
            </a:r>
            <a:r>
              <a:rPr lang="en-US" dirty="0" err="1"/>
              <a:t>mensucikannya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mencuci</a:t>
            </a:r>
            <a:r>
              <a:rPr lang="en-US" dirty="0" smtClean="0"/>
              <a:t> </a:t>
            </a:r>
            <a:r>
              <a:rPr lang="en-US" dirty="0" err="1" smtClean="0"/>
              <a:t>hingga</a:t>
            </a:r>
            <a:r>
              <a:rPr lang="en-US" dirty="0" smtClean="0"/>
              <a:t> </a:t>
            </a:r>
            <a:r>
              <a:rPr lang="en-US" dirty="0" err="1" smtClean="0"/>
              <a:t>menghilangkan</a:t>
            </a:r>
            <a:r>
              <a:rPr lang="en-US" dirty="0" smtClean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/>
              <a:t>najisnya</a:t>
            </a:r>
            <a:r>
              <a:rPr lang="en-US" dirty="0"/>
              <a:t>: </a:t>
            </a:r>
            <a:r>
              <a:rPr lang="en-US" dirty="0" err="1"/>
              <a:t>warna</a:t>
            </a:r>
            <a:r>
              <a:rPr lang="en-US" dirty="0"/>
              <a:t>, </a:t>
            </a:r>
            <a:r>
              <a:rPr lang="en-US" dirty="0" err="1"/>
              <a:t>bau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rasa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Najis</a:t>
            </a:r>
            <a:r>
              <a:rPr lang="en-US" dirty="0"/>
              <a:t> '</a:t>
            </a:r>
            <a:r>
              <a:rPr lang="en-US" dirty="0" err="1"/>
              <a:t>Ainiyah</a:t>
            </a:r>
            <a:r>
              <a:rPr lang="en-US" dirty="0"/>
              <a:t> (</a:t>
            </a:r>
            <a:r>
              <a:rPr lang="en-US" dirty="0" err="1"/>
              <a:t>Terlihat</a:t>
            </a:r>
            <a:r>
              <a:rPr lang="en-US" dirty="0"/>
              <a:t>): </a:t>
            </a:r>
            <a:r>
              <a:rPr lang="en-US" dirty="0" err="1"/>
              <a:t>Buang</a:t>
            </a:r>
            <a:r>
              <a:rPr lang="en-US" dirty="0"/>
              <a:t> </a:t>
            </a:r>
            <a:r>
              <a:rPr lang="en-US" dirty="0" err="1"/>
              <a:t>dulu</a:t>
            </a:r>
            <a:r>
              <a:rPr lang="en-US" dirty="0"/>
              <a:t> </a:t>
            </a:r>
            <a:r>
              <a:rPr lang="en-US" dirty="0" err="1"/>
              <a:t>wujud</a:t>
            </a:r>
            <a:r>
              <a:rPr lang="en-US" dirty="0"/>
              <a:t> </a:t>
            </a:r>
            <a:r>
              <a:rPr lang="en-US" dirty="0" err="1"/>
              <a:t>najisnya</a:t>
            </a:r>
            <a:r>
              <a:rPr lang="en-US" dirty="0"/>
              <a:t> (</a:t>
            </a:r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dirty="0" err="1"/>
              <a:t>kotorannya</a:t>
            </a:r>
            <a:r>
              <a:rPr lang="en-US" dirty="0"/>
              <a:t>). </a:t>
            </a:r>
            <a:r>
              <a:rPr lang="en-US" dirty="0" err="1"/>
              <a:t>Kemudian</a:t>
            </a:r>
            <a:r>
              <a:rPr lang="en-US" dirty="0"/>
              <a:t>, </a:t>
            </a:r>
            <a:r>
              <a:rPr lang="en-US" dirty="0" err="1"/>
              <a:t>siram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kucek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air </a:t>
            </a:r>
            <a:r>
              <a:rPr lang="en-US" dirty="0" err="1"/>
              <a:t>suci</a:t>
            </a:r>
            <a:r>
              <a:rPr lang="en-US" dirty="0"/>
              <a:t> (air </a:t>
            </a:r>
            <a:r>
              <a:rPr lang="en-US" dirty="0" err="1"/>
              <a:t>keran</a:t>
            </a:r>
            <a:r>
              <a:rPr lang="en-US" dirty="0"/>
              <a:t>)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ketiga</a:t>
            </a:r>
            <a:r>
              <a:rPr lang="en-US" dirty="0"/>
              <a:t> </a:t>
            </a:r>
            <a:r>
              <a:rPr lang="en-US" dirty="0" err="1"/>
              <a:t>sifatnya</a:t>
            </a:r>
            <a:r>
              <a:rPr lang="en-US" dirty="0"/>
              <a:t> (</a:t>
            </a:r>
            <a:r>
              <a:rPr lang="en-US" dirty="0" err="1"/>
              <a:t>warna</a:t>
            </a:r>
            <a:r>
              <a:rPr lang="en-US" dirty="0"/>
              <a:t>, </a:t>
            </a:r>
            <a:r>
              <a:rPr lang="en-US" dirty="0" err="1"/>
              <a:t>bau</a:t>
            </a:r>
            <a:r>
              <a:rPr lang="en-US" dirty="0"/>
              <a:t>, rasa) </a:t>
            </a:r>
            <a:r>
              <a:rPr lang="en-US" dirty="0" err="1"/>
              <a:t>hilang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Najis</a:t>
            </a:r>
            <a:r>
              <a:rPr lang="en-US" dirty="0"/>
              <a:t> </a:t>
            </a:r>
            <a:r>
              <a:rPr lang="en-US" dirty="0" err="1"/>
              <a:t>Hukmiyah</a:t>
            </a:r>
            <a:r>
              <a:rPr lang="en-US" dirty="0"/>
              <a:t> (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Terlihat</a:t>
            </a:r>
            <a:r>
              <a:rPr lang="en-US" dirty="0"/>
              <a:t>):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siram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alirkan</a:t>
            </a:r>
            <a:r>
              <a:rPr lang="en-US" dirty="0"/>
              <a:t> air di </a:t>
            </a:r>
            <a:r>
              <a:rPr lang="en-US" dirty="0" err="1"/>
              <a:t>atas</a:t>
            </a:r>
            <a:r>
              <a:rPr lang="en-US" dirty="0"/>
              <a:t> area yang </a:t>
            </a:r>
            <a:r>
              <a:rPr lang="en-US" dirty="0" err="1"/>
              <a:t>kamu</a:t>
            </a:r>
            <a:r>
              <a:rPr lang="en-US" dirty="0"/>
              <a:t> </a:t>
            </a:r>
            <a:r>
              <a:rPr lang="en-US" dirty="0" err="1"/>
              <a:t>yakini</a:t>
            </a:r>
            <a:r>
              <a:rPr lang="en-US" dirty="0"/>
              <a:t> </a:t>
            </a:r>
            <a:r>
              <a:rPr lang="en-US" dirty="0" err="1"/>
              <a:t>terkena</a:t>
            </a:r>
            <a:r>
              <a:rPr lang="en-US" dirty="0"/>
              <a:t> </a:t>
            </a:r>
            <a:r>
              <a:rPr lang="en-US" dirty="0" err="1"/>
              <a:t>najis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624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778098"/>
          </a:xfrm>
        </p:spPr>
        <p:txBody>
          <a:bodyPr/>
          <a:lstStyle/>
          <a:p>
            <a:r>
              <a:rPr lang="en-US" sz="2800" dirty="0" err="1" smtClean="0"/>
              <a:t>Lanjutan</a:t>
            </a:r>
            <a:r>
              <a:rPr lang="en-US" sz="2800" dirty="0" smtClean="0"/>
              <a:t>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7620000" cy="4800600"/>
          </a:xfrm>
        </p:spPr>
        <p:txBody>
          <a:bodyPr/>
          <a:lstStyle/>
          <a:p>
            <a:r>
              <a:rPr lang="en-US" dirty="0" err="1"/>
              <a:t>Dalil</a:t>
            </a:r>
            <a:r>
              <a:rPr lang="en-US" dirty="0"/>
              <a:t> </a:t>
            </a:r>
            <a:r>
              <a:rPr lang="en-US" dirty="0" err="1" smtClean="0"/>
              <a:t>Membersihkan</a:t>
            </a:r>
            <a:r>
              <a:rPr lang="en-US" dirty="0" smtClean="0"/>
              <a:t> </a:t>
            </a:r>
            <a:r>
              <a:rPr lang="en-US" dirty="0" err="1"/>
              <a:t>Darah</a:t>
            </a:r>
            <a:r>
              <a:rPr lang="en-US" dirty="0"/>
              <a:t> </a:t>
            </a:r>
            <a:r>
              <a:rPr lang="en-US" dirty="0" err="1"/>
              <a:t>Haid</a:t>
            </a:r>
            <a:r>
              <a:rPr lang="en-US" dirty="0"/>
              <a:t>: </a:t>
            </a:r>
            <a:r>
              <a:rPr lang="en-US" dirty="0" err="1"/>
              <a:t>Asma</a:t>
            </a:r>
            <a:r>
              <a:rPr lang="en-US" dirty="0"/>
              <a:t> </a:t>
            </a:r>
            <a:r>
              <a:rPr lang="en-US" dirty="0" err="1"/>
              <a:t>binti</a:t>
            </a:r>
            <a:r>
              <a:rPr lang="en-US" dirty="0"/>
              <a:t> </a:t>
            </a:r>
            <a:r>
              <a:rPr lang="en-US" dirty="0" err="1"/>
              <a:t>Abi</a:t>
            </a:r>
            <a:r>
              <a:rPr lang="en-US" dirty="0"/>
              <a:t> </a:t>
            </a:r>
            <a:r>
              <a:rPr lang="en-US" dirty="0" err="1"/>
              <a:t>Bakar</a:t>
            </a:r>
            <a:r>
              <a:rPr lang="en-US" dirty="0"/>
              <a:t> </a:t>
            </a:r>
            <a:r>
              <a:rPr lang="en-US" dirty="0" err="1"/>
              <a:t>bertanya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Nabi</a:t>
            </a:r>
            <a:r>
              <a:rPr lang="en-US" dirty="0"/>
              <a:t> </a:t>
            </a:r>
            <a:r>
              <a:rPr lang="ar-SA" dirty="0"/>
              <a:t>ﷺ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pakaian</a:t>
            </a:r>
            <a:r>
              <a:rPr lang="en-US" dirty="0"/>
              <a:t> yang </a:t>
            </a:r>
            <a:r>
              <a:rPr lang="en-US" dirty="0" err="1"/>
              <a:t>terkena</a:t>
            </a:r>
            <a:r>
              <a:rPr lang="en-US" dirty="0"/>
              <a:t> </a:t>
            </a:r>
            <a:r>
              <a:rPr lang="en-US" dirty="0" err="1"/>
              <a:t>darah</a:t>
            </a:r>
            <a:r>
              <a:rPr lang="en-US" dirty="0"/>
              <a:t> </a:t>
            </a:r>
            <a:r>
              <a:rPr lang="en-US" dirty="0" err="1"/>
              <a:t>haid</a:t>
            </a:r>
            <a:r>
              <a:rPr lang="en-US" dirty="0"/>
              <a:t>. </a:t>
            </a:r>
            <a:r>
              <a:rPr lang="en-US" dirty="0" err="1"/>
              <a:t>Beliau</a:t>
            </a:r>
            <a:r>
              <a:rPr lang="en-US" dirty="0"/>
              <a:t> </a:t>
            </a:r>
            <a:r>
              <a:rPr lang="en-US" dirty="0" err="1"/>
              <a:t>bersabda</a:t>
            </a:r>
            <a:r>
              <a:rPr lang="en-US" dirty="0" smtClean="0"/>
              <a:t>:</a:t>
            </a:r>
            <a:endParaRPr lang="en-US" dirty="0"/>
          </a:p>
          <a:p>
            <a:r>
              <a:rPr lang="en-US" dirty="0"/>
              <a:t>...</a:t>
            </a:r>
            <a:r>
              <a:rPr lang="ar-SA" dirty="0"/>
              <a:t>تَحُتُّهُ ثُمَّ تَقْرُصُهُ بِالْمَاءِ ثُمَّ تَنْضَحُهُ ثُمَّ تُصَلِّي فِيهِ </a:t>
            </a:r>
          </a:p>
          <a:p>
            <a:r>
              <a:rPr lang="en-US" dirty="0" err="1"/>
              <a:t>Artinya</a:t>
            </a:r>
            <a:r>
              <a:rPr lang="en-US" dirty="0"/>
              <a:t>: "...</a:t>
            </a:r>
            <a:r>
              <a:rPr lang="en-US" dirty="0" err="1"/>
              <a:t>Hendaklah</a:t>
            </a:r>
            <a:r>
              <a:rPr lang="en-US" dirty="0"/>
              <a:t> </a:t>
            </a:r>
            <a:r>
              <a:rPr lang="en-US" dirty="0" err="1"/>
              <a:t>engkau</a:t>
            </a:r>
            <a:r>
              <a:rPr lang="en-US" dirty="0"/>
              <a:t> </a:t>
            </a:r>
            <a:r>
              <a:rPr lang="en-US" dirty="0" err="1"/>
              <a:t>mengeriknya</a:t>
            </a:r>
            <a:r>
              <a:rPr lang="en-US" dirty="0"/>
              <a:t>, </a:t>
            </a:r>
            <a:r>
              <a:rPr lang="en-US" dirty="0" err="1"/>
              <a:t>lalu</a:t>
            </a:r>
            <a:r>
              <a:rPr lang="en-US" dirty="0"/>
              <a:t> </a:t>
            </a:r>
            <a:r>
              <a:rPr lang="en-US" dirty="0" err="1"/>
              <a:t>menguceknya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air,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menyiramnya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air.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engkau</a:t>
            </a:r>
            <a:r>
              <a:rPr lang="en-US" dirty="0"/>
              <a:t>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sholat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pakaian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." (HR. </a:t>
            </a:r>
            <a:r>
              <a:rPr lang="en-US" dirty="0" err="1"/>
              <a:t>Bukhari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974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490066"/>
          </a:xfrm>
        </p:spPr>
        <p:txBody>
          <a:bodyPr/>
          <a:lstStyle/>
          <a:p>
            <a:r>
              <a:rPr lang="en-US" sz="2800" dirty="0" err="1" smtClean="0"/>
              <a:t>Lanjutan</a:t>
            </a:r>
            <a:r>
              <a:rPr lang="en-US" sz="2800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7620000" cy="5420072"/>
          </a:xfrm>
        </p:spPr>
        <p:txBody>
          <a:bodyPr>
            <a:normAutofit/>
          </a:bodyPr>
          <a:lstStyle/>
          <a:p>
            <a:r>
              <a:rPr lang="en-US" dirty="0"/>
              <a:t>c. </a:t>
            </a:r>
            <a:r>
              <a:rPr lang="en-US" dirty="0" err="1"/>
              <a:t>Najis</a:t>
            </a:r>
            <a:r>
              <a:rPr lang="en-US" dirty="0"/>
              <a:t> </a:t>
            </a:r>
            <a:r>
              <a:rPr lang="en-US" dirty="0" err="1"/>
              <a:t>Mughallazhah</a:t>
            </a:r>
            <a:r>
              <a:rPr lang="en-US" dirty="0"/>
              <a:t> (</a:t>
            </a:r>
            <a:r>
              <a:rPr lang="en-US" dirty="0" err="1"/>
              <a:t>Najis</a:t>
            </a:r>
            <a:r>
              <a:rPr lang="en-US" dirty="0"/>
              <a:t> </a:t>
            </a:r>
            <a:r>
              <a:rPr lang="en-US" dirty="0" err="1"/>
              <a:t>Berat</a:t>
            </a:r>
            <a:r>
              <a:rPr lang="en-US" dirty="0"/>
              <a:t>)</a:t>
            </a:r>
          </a:p>
          <a:p>
            <a:pPr marL="114300" indent="0">
              <a:buNone/>
            </a:pPr>
            <a:r>
              <a:rPr lang="en-US" dirty="0" err="1"/>
              <a:t>Najis</a:t>
            </a:r>
            <a:r>
              <a:rPr lang="en-US" dirty="0"/>
              <a:t> </a:t>
            </a:r>
            <a:r>
              <a:rPr lang="en-US" dirty="0" err="1"/>
              <a:t>Mughallazhah</a:t>
            </a:r>
            <a:r>
              <a:rPr lang="en-US" dirty="0"/>
              <a:t> (</a:t>
            </a:r>
            <a:r>
              <a:rPr lang="en-US" dirty="0" err="1"/>
              <a:t>Najis</a:t>
            </a:r>
            <a:r>
              <a:rPr lang="en-US" dirty="0"/>
              <a:t> </a:t>
            </a:r>
            <a:r>
              <a:rPr lang="en-US" dirty="0" err="1"/>
              <a:t>Berat</a:t>
            </a:r>
            <a:r>
              <a:rPr lang="en-US" dirty="0"/>
              <a:t>)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tingkatan</a:t>
            </a:r>
            <a:r>
              <a:rPr lang="en-US" dirty="0" smtClean="0"/>
              <a:t> </a:t>
            </a:r>
            <a:r>
              <a:rPr lang="en-US" dirty="0" err="1"/>
              <a:t>najis</a:t>
            </a:r>
            <a:r>
              <a:rPr lang="en-US" dirty="0"/>
              <a:t> yang paling </a:t>
            </a:r>
            <a:r>
              <a:rPr lang="en-US" dirty="0" err="1"/>
              <a:t>berat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tata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penyucian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Contohnya</a:t>
            </a:r>
            <a:r>
              <a:rPr lang="en-US" dirty="0" smtClean="0"/>
              <a:t> 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: </a:t>
            </a:r>
            <a:r>
              <a:rPr lang="en-US" dirty="0" err="1"/>
              <a:t>Anjing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Babi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yang </a:t>
            </a:r>
            <a:r>
              <a:rPr lang="en-US" dirty="0" err="1"/>
              <a:t>lahir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keduanya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satunya</a:t>
            </a:r>
            <a:r>
              <a:rPr lang="en-US" dirty="0"/>
              <a:t>.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mencakup</a:t>
            </a:r>
            <a:r>
              <a:rPr lang="en-US" dirty="0"/>
              <a:t> air </a:t>
            </a:r>
            <a:r>
              <a:rPr lang="en-US" dirty="0" err="1"/>
              <a:t>liurnya</a:t>
            </a:r>
            <a:r>
              <a:rPr lang="en-US" dirty="0"/>
              <a:t>, </a:t>
            </a:r>
            <a:r>
              <a:rPr lang="en-US" dirty="0" err="1"/>
              <a:t>kotorannya</a:t>
            </a:r>
            <a:r>
              <a:rPr lang="en-US" dirty="0"/>
              <a:t>, </a:t>
            </a:r>
            <a:r>
              <a:rPr lang="en-US" dirty="0" err="1"/>
              <a:t>dagingnya</a:t>
            </a:r>
            <a:r>
              <a:rPr lang="en-US" dirty="0"/>
              <a:t>, </a:t>
            </a:r>
            <a:r>
              <a:rPr lang="en-US" dirty="0" err="1"/>
              <a:t>bahkan</a:t>
            </a:r>
            <a:r>
              <a:rPr lang="en-US" dirty="0"/>
              <a:t> </a:t>
            </a:r>
            <a:r>
              <a:rPr lang="en-US" dirty="0" err="1"/>
              <a:t>keringatnya</a:t>
            </a:r>
            <a:r>
              <a:rPr lang="en-US" dirty="0"/>
              <a:t> (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sebagian</a:t>
            </a:r>
            <a:r>
              <a:rPr lang="en-US" dirty="0"/>
              <a:t> </a:t>
            </a:r>
            <a:r>
              <a:rPr lang="en-US" dirty="0" err="1"/>
              <a:t>ulama</a:t>
            </a:r>
            <a:r>
              <a:rPr lang="en-US" dirty="0"/>
              <a:t>).</a:t>
            </a:r>
          </a:p>
          <a:p>
            <a:r>
              <a:rPr lang="ar-SA" b="1" dirty="0"/>
              <a:t>طَهُورُ إِنَاءِ أَحَدِكُمْ إِذَا وَلَغَ فِيهِ الْكَلْبُ أَنْ يَغْسِلَهُ سَبْعَ مَرَّاتٍ أُولَاهُنَّ بِالتُّرَابِ </a:t>
            </a:r>
            <a:endParaRPr lang="en-US" dirty="0"/>
          </a:p>
          <a:p>
            <a:r>
              <a:rPr lang="en-US" dirty="0" err="1"/>
              <a:t>Artinya</a:t>
            </a:r>
            <a:r>
              <a:rPr lang="en-US" dirty="0"/>
              <a:t>: "Cara </a:t>
            </a:r>
            <a:r>
              <a:rPr lang="en-US" dirty="0" err="1"/>
              <a:t>mensucikan</a:t>
            </a:r>
            <a:r>
              <a:rPr lang="en-US" dirty="0"/>
              <a:t> </a:t>
            </a:r>
            <a:r>
              <a:rPr lang="en-US" dirty="0" err="1"/>
              <a:t>bejana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di </a:t>
            </a:r>
            <a:r>
              <a:rPr lang="en-US" dirty="0" err="1"/>
              <a:t>antara</a:t>
            </a:r>
            <a:r>
              <a:rPr lang="en-US" dirty="0"/>
              <a:t> kalian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dijilat</a:t>
            </a:r>
            <a:r>
              <a:rPr lang="en-US" dirty="0"/>
              <a:t> </a:t>
            </a:r>
            <a:r>
              <a:rPr lang="en-US" dirty="0" err="1"/>
              <a:t>anjing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membasuhnya</a:t>
            </a:r>
            <a:r>
              <a:rPr lang="en-US" dirty="0"/>
              <a:t> </a:t>
            </a:r>
            <a:r>
              <a:rPr lang="en-US" dirty="0" err="1"/>
              <a:t>sebanyak</a:t>
            </a:r>
            <a:r>
              <a:rPr lang="en-US" dirty="0"/>
              <a:t> </a:t>
            </a:r>
            <a:r>
              <a:rPr lang="en-US" dirty="0" err="1"/>
              <a:t>tujuh</a:t>
            </a:r>
            <a:r>
              <a:rPr lang="en-US" dirty="0"/>
              <a:t> kali,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basuhan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dicampur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." (HR. Muslim)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010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562074"/>
          </a:xfrm>
        </p:spPr>
        <p:txBody>
          <a:bodyPr/>
          <a:lstStyle/>
          <a:p>
            <a:r>
              <a:rPr lang="en-US" sz="2800" dirty="0" err="1" smtClean="0"/>
              <a:t>Lanjutan</a:t>
            </a:r>
            <a:r>
              <a:rPr lang="en-US" sz="2800" dirty="0" smtClean="0"/>
              <a:t>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836712"/>
            <a:ext cx="7620000" cy="4800600"/>
          </a:xfrm>
        </p:spPr>
        <p:txBody>
          <a:bodyPr>
            <a:normAutofit/>
          </a:bodyPr>
          <a:lstStyle/>
          <a:p>
            <a:r>
              <a:rPr lang="en-US" dirty="0"/>
              <a:t>Cara </a:t>
            </a:r>
            <a:r>
              <a:rPr lang="en-US" dirty="0" err="1"/>
              <a:t>Mensucikan</a:t>
            </a:r>
            <a:r>
              <a:rPr lang="en-US" dirty="0"/>
              <a:t> </a:t>
            </a:r>
            <a:r>
              <a:rPr lang="en-US" dirty="0" err="1"/>
              <a:t>Najis</a:t>
            </a:r>
            <a:r>
              <a:rPr lang="en-US" dirty="0"/>
              <a:t> </a:t>
            </a:r>
            <a:r>
              <a:rPr lang="en-US" dirty="0" err="1"/>
              <a:t>Mughallazhah</a:t>
            </a:r>
            <a:r>
              <a:rPr lang="en-US" dirty="0"/>
              <a:t> </a:t>
            </a:r>
            <a:r>
              <a:rPr lang="en-US" dirty="0" smtClean="0"/>
              <a:t>:</a:t>
            </a:r>
            <a:endParaRPr lang="en-US" dirty="0"/>
          </a:p>
          <a:p>
            <a:pPr marL="114300" indent="0">
              <a:buNone/>
            </a:pPr>
            <a:r>
              <a:rPr lang="en-US" dirty="0"/>
              <a:t>- </a:t>
            </a:r>
            <a:r>
              <a:rPr lang="en-US" dirty="0" err="1"/>
              <a:t>Hilangkan</a:t>
            </a:r>
            <a:r>
              <a:rPr lang="en-US" dirty="0"/>
              <a:t> </a:t>
            </a:r>
            <a:r>
              <a:rPr lang="en-US" dirty="0" err="1"/>
              <a:t>wujud</a:t>
            </a:r>
            <a:r>
              <a:rPr lang="en-US" dirty="0"/>
              <a:t> </a:t>
            </a:r>
            <a:r>
              <a:rPr lang="en-US" dirty="0" err="1"/>
              <a:t>najisnya</a:t>
            </a:r>
            <a:r>
              <a:rPr lang="en-US" dirty="0"/>
              <a:t> </a:t>
            </a:r>
            <a:r>
              <a:rPr lang="en-US" dirty="0" err="1"/>
              <a:t>terlebih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 smtClean="0"/>
              <a:t>.</a:t>
            </a:r>
            <a:endParaRPr lang="en-US" dirty="0"/>
          </a:p>
          <a:p>
            <a:pPr marL="114300" indent="0">
              <a:buNone/>
            </a:pPr>
            <a:r>
              <a:rPr lang="en-US" dirty="0"/>
              <a:t>- </a:t>
            </a:r>
            <a:r>
              <a:rPr lang="en-US" dirty="0" err="1"/>
              <a:t>Basuh</a:t>
            </a:r>
            <a:r>
              <a:rPr lang="en-US" dirty="0"/>
              <a:t> area yang </a:t>
            </a:r>
            <a:r>
              <a:rPr lang="en-US" dirty="0" err="1"/>
              <a:t>terkena</a:t>
            </a:r>
            <a:r>
              <a:rPr lang="en-US" dirty="0"/>
              <a:t> </a:t>
            </a:r>
            <a:r>
              <a:rPr lang="en-US" dirty="0" err="1"/>
              <a:t>najis</a:t>
            </a:r>
            <a:r>
              <a:rPr lang="en-US" dirty="0"/>
              <a:t> </a:t>
            </a:r>
            <a:r>
              <a:rPr lang="en-US" dirty="0" err="1"/>
              <a:t>sebanyak</a:t>
            </a:r>
            <a:r>
              <a:rPr lang="en-US" dirty="0"/>
              <a:t> </a:t>
            </a:r>
            <a:r>
              <a:rPr lang="en-US" dirty="0" err="1"/>
              <a:t>tujuh</a:t>
            </a:r>
            <a:r>
              <a:rPr lang="en-US" dirty="0"/>
              <a:t> kali </a:t>
            </a:r>
            <a:r>
              <a:rPr lang="en-US" dirty="0" err="1"/>
              <a:t>dengan</a:t>
            </a:r>
            <a:r>
              <a:rPr lang="en-US" dirty="0"/>
              <a:t> air </a:t>
            </a:r>
            <a:r>
              <a:rPr lang="en-US" dirty="0" err="1"/>
              <a:t>suci</a:t>
            </a:r>
            <a:r>
              <a:rPr lang="en-US" dirty="0" smtClean="0"/>
              <a:t>.</a:t>
            </a:r>
            <a:endParaRPr lang="en-US" dirty="0"/>
          </a:p>
          <a:p>
            <a:pPr marL="114300" indent="0">
              <a:buNone/>
            </a:pPr>
            <a:r>
              <a:rPr lang="en-US" dirty="0"/>
              <a:t>- 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tujuh</a:t>
            </a:r>
            <a:r>
              <a:rPr lang="en-US" dirty="0"/>
              <a:t> </a:t>
            </a:r>
            <a:r>
              <a:rPr lang="en-US" dirty="0" err="1"/>
              <a:t>basuhan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(</a:t>
            </a:r>
            <a:r>
              <a:rPr lang="en-US" dirty="0" err="1"/>
              <a:t>boleh</a:t>
            </a:r>
            <a:r>
              <a:rPr lang="en-US" dirty="0"/>
              <a:t> di </a:t>
            </a:r>
            <a:r>
              <a:rPr lang="en-US" dirty="0" err="1"/>
              <a:t>awal</a:t>
            </a:r>
            <a:r>
              <a:rPr lang="en-US" dirty="0"/>
              <a:t>, </a:t>
            </a:r>
            <a:r>
              <a:rPr lang="en-US" dirty="0" err="1"/>
              <a:t>tengah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, </a:t>
            </a:r>
            <a:r>
              <a:rPr lang="en-US" dirty="0" err="1"/>
              <a:t>namun</a:t>
            </a:r>
            <a:r>
              <a:rPr lang="en-US" dirty="0"/>
              <a:t> yang </a:t>
            </a:r>
            <a:r>
              <a:rPr lang="en-US" dirty="0" err="1"/>
              <a:t>utama</a:t>
            </a:r>
            <a:r>
              <a:rPr lang="en-US" dirty="0"/>
              <a:t> di </a:t>
            </a:r>
            <a:r>
              <a:rPr lang="en-US" dirty="0" err="1"/>
              <a:t>awal</a:t>
            </a:r>
            <a:r>
              <a:rPr lang="en-US" dirty="0"/>
              <a:t>) </a:t>
            </a:r>
            <a:r>
              <a:rPr lang="en-US" dirty="0" err="1"/>
              <a:t>dicampur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yang </a:t>
            </a:r>
            <a:r>
              <a:rPr lang="en-US" dirty="0" err="1" smtClean="0"/>
              <a:t>suci</a:t>
            </a:r>
            <a:r>
              <a:rPr lang="en-US" dirty="0" smtClean="0"/>
              <a:t>.</a:t>
            </a:r>
            <a:endParaRPr lang="en-US" dirty="0"/>
          </a:p>
          <a:p>
            <a:pPr marL="114300" indent="0">
              <a:buNone/>
            </a:pPr>
            <a:r>
              <a:rPr lang="en-US" dirty="0"/>
              <a:t>- </a:t>
            </a:r>
            <a:r>
              <a:rPr lang="en-US" dirty="0" err="1"/>
              <a:t>Bilas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bersih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340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7620000" cy="1143000"/>
          </a:xfrm>
        </p:spPr>
        <p:txBody>
          <a:bodyPr/>
          <a:lstStyle/>
          <a:p>
            <a:r>
              <a:rPr lang="en-US" sz="2800" dirty="0" err="1" smtClean="0"/>
              <a:t>Lanjutan</a:t>
            </a:r>
            <a:r>
              <a:rPr lang="en-US" sz="2800" dirty="0" smtClean="0"/>
              <a:t>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7620000" cy="48006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/>
              <a:t>d. </a:t>
            </a:r>
            <a:r>
              <a:rPr lang="en-US" dirty="0" err="1"/>
              <a:t>Najis</a:t>
            </a:r>
            <a:r>
              <a:rPr lang="en-US" dirty="0"/>
              <a:t> yang </a:t>
            </a:r>
            <a:r>
              <a:rPr lang="en-US" dirty="0" err="1"/>
              <a:t>Dimaafkan</a:t>
            </a:r>
            <a:r>
              <a:rPr lang="en-US" dirty="0"/>
              <a:t> (</a:t>
            </a:r>
            <a:r>
              <a:rPr lang="en-US" dirty="0" err="1"/>
              <a:t>Ma'fu</a:t>
            </a:r>
            <a:r>
              <a:rPr lang="en-US" dirty="0"/>
              <a:t> '</a:t>
            </a:r>
            <a:r>
              <a:rPr lang="en-US" dirty="0" err="1"/>
              <a:t>Anhu</a:t>
            </a:r>
            <a:r>
              <a:rPr lang="en-US" dirty="0"/>
              <a:t>)</a:t>
            </a:r>
          </a:p>
          <a:p>
            <a:pPr marL="114300" indent="0">
              <a:buNone/>
            </a:pPr>
            <a:r>
              <a:rPr lang="en-US" dirty="0"/>
              <a:t>Islam </a:t>
            </a:r>
            <a:r>
              <a:rPr lang="en-US" dirty="0" err="1"/>
              <a:t>adalah</a:t>
            </a:r>
            <a:r>
              <a:rPr lang="en-US" dirty="0"/>
              <a:t> agama yang </a:t>
            </a:r>
            <a:r>
              <a:rPr lang="en-US" dirty="0" err="1"/>
              <a:t>mudah</a:t>
            </a:r>
            <a:r>
              <a:rPr lang="en-US" dirty="0"/>
              <a:t>. Ada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najis</a:t>
            </a:r>
            <a:r>
              <a:rPr lang="en-US" dirty="0"/>
              <a:t> yang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saking</a:t>
            </a:r>
            <a:r>
              <a:rPr lang="en-US" dirty="0"/>
              <a:t> </a:t>
            </a:r>
            <a:r>
              <a:rPr lang="en-US" dirty="0" err="1"/>
              <a:t>sulitnya</a:t>
            </a:r>
            <a:r>
              <a:rPr lang="en-US" dirty="0"/>
              <a:t> </a:t>
            </a:r>
            <a:r>
              <a:rPr lang="en-US" dirty="0" err="1"/>
              <a:t>dihindari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dimaafkan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sedikit</a:t>
            </a:r>
            <a:r>
              <a:rPr lang="en-US" dirty="0"/>
              <a:t>:</a:t>
            </a:r>
          </a:p>
          <a:p>
            <a:pPr marL="114300" indent="0">
              <a:buNone/>
            </a:pPr>
            <a:r>
              <a:rPr lang="en-US" dirty="0" smtClean="0"/>
              <a:t>- </a:t>
            </a:r>
            <a:r>
              <a:rPr lang="en-US" dirty="0" err="1" smtClean="0"/>
              <a:t>Bangkai</a:t>
            </a:r>
            <a:r>
              <a:rPr lang="en-US" dirty="0" smtClean="0"/>
              <a:t> </a:t>
            </a:r>
            <a:r>
              <a:rPr lang="en-US" dirty="0" err="1"/>
              <a:t>hewan</a:t>
            </a:r>
            <a:r>
              <a:rPr lang="en-US" dirty="0"/>
              <a:t> yang </a:t>
            </a:r>
            <a:r>
              <a:rPr lang="en-US" dirty="0" err="1"/>
              <a:t>darahnya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mengalir</a:t>
            </a:r>
            <a:r>
              <a:rPr lang="en-US" dirty="0"/>
              <a:t> (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nyamuk</a:t>
            </a:r>
            <a:r>
              <a:rPr lang="en-US" dirty="0"/>
              <a:t>, </a:t>
            </a:r>
            <a:r>
              <a:rPr lang="en-US" dirty="0" err="1"/>
              <a:t>semut</a:t>
            </a:r>
            <a:r>
              <a:rPr lang="en-US" dirty="0"/>
              <a:t>, </a:t>
            </a:r>
            <a:r>
              <a:rPr lang="en-US" dirty="0" err="1"/>
              <a:t>lalat</a:t>
            </a:r>
            <a:r>
              <a:rPr lang="en-US" dirty="0" smtClean="0"/>
              <a:t>).</a:t>
            </a:r>
          </a:p>
          <a:p>
            <a:pPr marL="114300" indent="0">
              <a:buNone/>
            </a:pPr>
            <a:r>
              <a:rPr lang="en-US" dirty="0" smtClean="0"/>
              <a:t>- </a:t>
            </a:r>
            <a:r>
              <a:rPr lang="en-US" dirty="0" err="1"/>
              <a:t>Darah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nanah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luka</a:t>
            </a:r>
            <a:r>
              <a:rPr lang="en-US" dirty="0"/>
              <a:t>/</a:t>
            </a:r>
            <a:r>
              <a:rPr lang="en-US" dirty="0" err="1"/>
              <a:t>jerawat</a:t>
            </a:r>
            <a:r>
              <a:rPr lang="en-US" dirty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sedikit</a:t>
            </a:r>
            <a:r>
              <a:rPr lang="en-US" dirty="0" smtClean="0"/>
              <a:t>.</a:t>
            </a:r>
            <a:endParaRPr lang="en-US" dirty="0"/>
          </a:p>
          <a:p>
            <a:pPr marL="114300" indent="0">
              <a:buNone/>
            </a:pPr>
            <a:r>
              <a:rPr lang="en-US" dirty="0"/>
              <a:t>- </a:t>
            </a:r>
            <a:r>
              <a:rPr lang="en-US" dirty="0" err="1"/>
              <a:t>Kotoran</a:t>
            </a:r>
            <a:r>
              <a:rPr lang="en-US" dirty="0"/>
              <a:t> </a:t>
            </a:r>
            <a:r>
              <a:rPr lang="en-US" dirty="0" err="1"/>
              <a:t>cicak</a:t>
            </a:r>
            <a:r>
              <a:rPr lang="en-US" dirty="0"/>
              <a:t> yang </a:t>
            </a:r>
            <a:r>
              <a:rPr lang="en-US" dirty="0" err="1"/>
              <a:t>jatuh</a:t>
            </a:r>
            <a:r>
              <a:rPr lang="en-US" dirty="0"/>
              <a:t> di </a:t>
            </a:r>
            <a:r>
              <a:rPr lang="en-US" dirty="0" err="1"/>
              <a:t>lantai</a:t>
            </a:r>
            <a:r>
              <a:rPr lang="en-US" dirty="0"/>
              <a:t> (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sedikit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sulit</a:t>
            </a:r>
            <a:r>
              <a:rPr lang="en-US" dirty="0"/>
              <a:t> </a:t>
            </a:r>
            <a:r>
              <a:rPr lang="en-US" dirty="0" err="1"/>
              <a:t>dihindari</a:t>
            </a:r>
            <a:r>
              <a:rPr lang="en-US" dirty="0" smtClean="0"/>
              <a:t>).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381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C. Air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Pembagiannya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وَيُنَزِّلُ عَلَيْكُمْ مِّنَ السَّمَاۤءِ مَاۤءً لِّيُطَهِّرَكُمْ </a:t>
            </a:r>
            <a:r>
              <a:rPr lang="ar-SA" dirty="0" smtClean="0"/>
              <a:t>بِهٖ</a:t>
            </a:r>
            <a:endParaRPr lang="ar-SA" dirty="0"/>
          </a:p>
          <a:p>
            <a:r>
              <a:rPr lang="ar-SA" dirty="0"/>
              <a:t>“</a:t>
            </a:r>
            <a:r>
              <a:rPr lang="en-US" dirty="0"/>
              <a:t>Dan </a:t>
            </a:r>
            <a:r>
              <a:rPr lang="en-US" dirty="0" err="1"/>
              <a:t>Dia</a:t>
            </a:r>
            <a:r>
              <a:rPr lang="en-US" dirty="0"/>
              <a:t> </a:t>
            </a:r>
            <a:r>
              <a:rPr lang="en-US" dirty="0" err="1"/>
              <a:t>menurunkan</a:t>
            </a:r>
            <a:r>
              <a:rPr lang="en-US" dirty="0"/>
              <a:t> air (</a:t>
            </a:r>
            <a:r>
              <a:rPr lang="en-US" dirty="0" err="1"/>
              <a:t>hujan</a:t>
            </a:r>
            <a:r>
              <a:rPr lang="en-US" dirty="0"/>
              <a:t>) </a:t>
            </a:r>
            <a:r>
              <a:rPr lang="en-US" dirty="0" err="1"/>
              <a:t>kepadamu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langit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menyucikan</a:t>
            </a:r>
            <a:r>
              <a:rPr lang="en-US" dirty="0"/>
              <a:t> </a:t>
            </a:r>
            <a:r>
              <a:rPr lang="en-US" dirty="0" err="1"/>
              <a:t>kamu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air (</a:t>
            </a:r>
            <a:r>
              <a:rPr lang="en-US" dirty="0" err="1"/>
              <a:t>hujan</a:t>
            </a:r>
            <a:r>
              <a:rPr lang="en-US" dirty="0"/>
              <a:t>) </a:t>
            </a:r>
            <a:r>
              <a:rPr lang="en-US" dirty="0" err="1"/>
              <a:t>itu</a:t>
            </a:r>
            <a:r>
              <a:rPr lang="en-US" dirty="0"/>
              <a:t>.” (QS Al-</a:t>
            </a:r>
            <a:r>
              <a:rPr lang="en-US" dirty="0" err="1"/>
              <a:t>Anfal</a:t>
            </a:r>
            <a:r>
              <a:rPr lang="en-US" dirty="0"/>
              <a:t>: 11).</a:t>
            </a:r>
          </a:p>
          <a:p>
            <a:r>
              <a:rPr lang="ar-SA" dirty="0"/>
              <a:t>عَنْ أَبِي هُرَيْرَةَ - رَضِيَ اللَّهُ عَنْهُ - قَالَ: «قَالَ رَسُولُ اللَّهِ - صَلَّى اللَّهُ عَلَيْهِ وَسَلَّمَ -، فِي الْبَحْرِ هُوَ الطَّهُورُ مَاؤُهُ، الْحِلُّ مَيْتَتُهُ» أَخْرَجَهُ الْأَرْبَعَةُ</a:t>
            </a:r>
            <a:r>
              <a:rPr lang="ar-SA" dirty="0" smtClean="0"/>
              <a:t>،</a:t>
            </a:r>
            <a:endParaRPr lang="en-US" dirty="0" smtClean="0"/>
          </a:p>
          <a:p>
            <a:r>
              <a:rPr lang="en-US" dirty="0"/>
              <a:t>Dari Abu </a:t>
            </a:r>
            <a:r>
              <a:rPr lang="en-US" dirty="0" err="1"/>
              <a:t>Hurairah</a:t>
            </a:r>
            <a:r>
              <a:rPr lang="en-US" dirty="0"/>
              <a:t> RA, </a:t>
            </a:r>
            <a:r>
              <a:rPr lang="en-US" dirty="0" err="1"/>
              <a:t>dia</a:t>
            </a:r>
            <a:r>
              <a:rPr lang="en-US" dirty="0"/>
              <a:t> </a:t>
            </a:r>
            <a:r>
              <a:rPr lang="en-US" dirty="0" err="1"/>
              <a:t>berkata</a:t>
            </a:r>
            <a:r>
              <a:rPr lang="en-US" dirty="0"/>
              <a:t>: </a:t>
            </a:r>
            <a:r>
              <a:rPr lang="en-US" dirty="0" err="1"/>
              <a:t>Rasulullah</a:t>
            </a:r>
            <a:r>
              <a:rPr lang="en-US" dirty="0"/>
              <a:t> SAW </a:t>
            </a:r>
            <a:r>
              <a:rPr lang="en-US" dirty="0" err="1"/>
              <a:t>bersabda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laut</a:t>
            </a:r>
            <a:r>
              <a:rPr lang="en-US" dirty="0"/>
              <a:t>, ”</a:t>
            </a:r>
            <a:r>
              <a:rPr lang="en-US" dirty="0" err="1"/>
              <a:t>Airnya</a:t>
            </a:r>
            <a:r>
              <a:rPr lang="en-US" dirty="0"/>
              <a:t> </a:t>
            </a:r>
            <a:r>
              <a:rPr lang="en-US" dirty="0" err="1"/>
              <a:t>suci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bangkainya</a:t>
            </a:r>
            <a:r>
              <a:rPr lang="en-US" dirty="0"/>
              <a:t> halal.” (</a:t>
            </a:r>
            <a:r>
              <a:rPr lang="en-US" dirty="0" err="1"/>
              <a:t>Dikeluarkan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Imam yang </a:t>
            </a:r>
            <a:r>
              <a:rPr lang="en-US" dirty="0" err="1" smtClean="0"/>
              <a:t>empat</a:t>
            </a:r>
            <a:r>
              <a:rPr lang="en-US" dirty="0"/>
              <a:t> </a:t>
            </a:r>
            <a:r>
              <a:rPr lang="en-US" sz="1800" dirty="0" smtClean="0"/>
              <a:t>(</a:t>
            </a:r>
            <a:r>
              <a:rPr lang="en-US" sz="1800" dirty="0" err="1" smtClean="0"/>
              <a:t>Dawud</a:t>
            </a:r>
            <a:r>
              <a:rPr lang="en-US" sz="1800" dirty="0" smtClean="0"/>
              <a:t>, At-</a:t>
            </a:r>
            <a:r>
              <a:rPr lang="en-US" sz="1800" dirty="0" err="1" smtClean="0"/>
              <a:t>Tirmidzi</a:t>
            </a:r>
            <a:r>
              <a:rPr lang="en-US" sz="1800" dirty="0" smtClean="0"/>
              <a:t>, An-</a:t>
            </a:r>
            <a:r>
              <a:rPr lang="en-US" sz="1800" dirty="0" err="1" smtClean="0"/>
              <a:t>Nasa’I</a:t>
            </a:r>
            <a:r>
              <a:rPr lang="en-US" sz="1800" dirty="0" smtClean="0"/>
              <a:t>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Ibn</a:t>
            </a:r>
            <a:r>
              <a:rPr lang="en-US" sz="1800" dirty="0" smtClean="0"/>
              <a:t> </a:t>
            </a:r>
            <a:r>
              <a:rPr lang="en-US" sz="1800" dirty="0" err="1" smtClean="0"/>
              <a:t>Majah</a:t>
            </a:r>
            <a:r>
              <a:rPr lang="en-US" sz="1800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853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634082"/>
          </a:xfrm>
        </p:spPr>
        <p:txBody>
          <a:bodyPr/>
          <a:lstStyle/>
          <a:p>
            <a:r>
              <a:rPr lang="en-US" sz="2800" dirty="0" err="1" smtClean="0"/>
              <a:t>Lanjutan</a:t>
            </a:r>
            <a:r>
              <a:rPr lang="en-US" sz="2800" dirty="0" smtClean="0"/>
              <a:t>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7620000" cy="5348064"/>
          </a:xfrm>
        </p:spPr>
        <p:txBody>
          <a:bodyPr/>
          <a:lstStyle/>
          <a:p>
            <a:r>
              <a:rPr lang="en-US" dirty="0"/>
              <a:t>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madzhab</a:t>
            </a:r>
            <a:r>
              <a:rPr lang="en-US" dirty="0"/>
              <a:t> Imam </a:t>
            </a:r>
            <a:r>
              <a:rPr lang="en-US" dirty="0" err="1"/>
              <a:t>Syafi’i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ulama</a:t>
            </a:r>
            <a:r>
              <a:rPr lang="en-US" dirty="0"/>
              <a:t> </a:t>
            </a:r>
            <a:r>
              <a:rPr lang="en-US" dirty="0" err="1"/>
              <a:t>membagi</a:t>
            </a:r>
            <a:r>
              <a:rPr lang="en-US" dirty="0"/>
              <a:t> air </a:t>
            </a:r>
            <a:r>
              <a:rPr lang="en-US" dirty="0" err="1"/>
              <a:t>menjadi</a:t>
            </a:r>
            <a:r>
              <a:rPr lang="en-US" dirty="0"/>
              <a:t> 4 (</a:t>
            </a:r>
            <a:r>
              <a:rPr lang="en-US" dirty="0" err="1"/>
              <a:t>empat</a:t>
            </a:r>
            <a:r>
              <a:rPr lang="en-US" dirty="0"/>
              <a:t>) </a:t>
            </a:r>
            <a:r>
              <a:rPr lang="en-US" dirty="0" err="1"/>
              <a:t>kategori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beserta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penggunaannya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bersuci</a:t>
            </a:r>
            <a:r>
              <a:rPr lang="en-US" dirty="0"/>
              <a:t>. </a:t>
            </a:r>
            <a:r>
              <a:rPr lang="en-US" dirty="0" err="1"/>
              <a:t>Keempat</a:t>
            </a:r>
            <a:r>
              <a:rPr lang="en-US" dirty="0"/>
              <a:t> </a:t>
            </a:r>
            <a:r>
              <a:rPr lang="en-US" dirty="0" err="1"/>
              <a:t>kategori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air </a:t>
            </a:r>
            <a:r>
              <a:rPr lang="en-US" dirty="0" err="1"/>
              <a:t>suci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menyucikan</a:t>
            </a:r>
            <a:r>
              <a:rPr lang="en-US" dirty="0"/>
              <a:t>, air </a:t>
            </a:r>
            <a:r>
              <a:rPr lang="en-US" i="1" dirty="0" err="1"/>
              <a:t>musyammas</a:t>
            </a:r>
            <a:r>
              <a:rPr lang="en-US" dirty="0"/>
              <a:t>, air </a:t>
            </a:r>
            <a:r>
              <a:rPr lang="en-US" dirty="0" err="1"/>
              <a:t>suci</a:t>
            </a:r>
            <a:r>
              <a:rPr lang="en-US" dirty="0"/>
              <a:t>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menyucikan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air </a:t>
            </a:r>
            <a:r>
              <a:rPr lang="en-US" dirty="0" err="1" smtClean="0"/>
              <a:t>mutanajis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A. Air </a:t>
            </a:r>
            <a:r>
              <a:rPr lang="en-US" b="1" dirty="0" err="1"/>
              <a:t>Suci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 smtClean="0"/>
              <a:t>Menyucikan</a:t>
            </a:r>
            <a:endParaRPr lang="en-US" dirty="0"/>
          </a:p>
          <a:p>
            <a:r>
              <a:rPr lang="en-US" dirty="0"/>
              <a:t>Air </a:t>
            </a:r>
            <a:r>
              <a:rPr lang="en-US" dirty="0" err="1"/>
              <a:t>suci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menyucikan</a:t>
            </a:r>
            <a:r>
              <a:rPr lang="en-US" dirty="0"/>
              <a:t> </a:t>
            </a:r>
            <a:r>
              <a:rPr lang="en-US" dirty="0" err="1"/>
              <a:t>artinya</a:t>
            </a:r>
            <a:r>
              <a:rPr lang="en-US" dirty="0"/>
              <a:t> </a:t>
            </a:r>
            <a:r>
              <a:rPr lang="en-US" dirty="0" err="1"/>
              <a:t>dzat</a:t>
            </a:r>
            <a:r>
              <a:rPr lang="en-US" dirty="0"/>
              <a:t> air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suci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bersuci</a:t>
            </a:r>
            <a:r>
              <a:rPr lang="en-US" dirty="0"/>
              <a:t>. Air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ulama</a:t>
            </a:r>
            <a:r>
              <a:rPr lang="en-US" dirty="0"/>
              <a:t> </a:t>
            </a:r>
            <a:r>
              <a:rPr lang="en-US" dirty="0" err="1"/>
              <a:t>fiqih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air </a:t>
            </a:r>
            <a:r>
              <a:rPr lang="en-US" dirty="0" err="1"/>
              <a:t>mutlak</a:t>
            </a:r>
            <a:r>
              <a:rPr lang="en-US" dirty="0"/>
              <a:t>. </a:t>
            </a:r>
          </a:p>
          <a:p>
            <a:r>
              <a:rPr lang="en-US" dirty="0"/>
              <a:t>Air </a:t>
            </a:r>
            <a:r>
              <a:rPr lang="en-US" dirty="0" err="1" smtClean="0"/>
              <a:t>suci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bersuci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tujuh</a:t>
            </a:r>
            <a:r>
              <a:rPr lang="en-US" dirty="0"/>
              <a:t> </a:t>
            </a:r>
            <a:r>
              <a:rPr lang="en-US" dirty="0" err="1"/>
              <a:t>macam</a:t>
            </a:r>
            <a:r>
              <a:rPr lang="en-US" dirty="0"/>
              <a:t>, </a:t>
            </a:r>
            <a:r>
              <a:rPr lang="en-US" dirty="0" err="1"/>
              <a:t>yakni</a:t>
            </a:r>
            <a:r>
              <a:rPr lang="en-US" dirty="0"/>
              <a:t> air </a:t>
            </a:r>
            <a:r>
              <a:rPr lang="en-US" dirty="0" err="1"/>
              <a:t>hujan</a:t>
            </a:r>
            <a:r>
              <a:rPr lang="en-US" dirty="0"/>
              <a:t>, air </a:t>
            </a:r>
            <a:r>
              <a:rPr lang="en-US" dirty="0" err="1"/>
              <a:t>laut</a:t>
            </a:r>
            <a:r>
              <a:rPr lang="en-US" dirty="0"/>
              <a:t>, air </a:t>
            </a:r>
            <a:r>
              <a:rPr lang="en-US" dirty="0" err="1"/>
              <a:t>sungai</a:t>
            </a:r>
            <a:r>
              <a:rPr lang="en-US" dirty="0"/>
              <a:t>, air </a:t>
            </a:r>
            <a:r>
              <a:rPr lang="en-US" dirty="0" err="1"/>
              <a:t>sumur</a:t>
            </a:r>
            <a:r>
              <a:rPr lang="en-US" dirty="0"/>
              <a:t>, air </a:t>
            </a:r>
            <a:r>
              <a:rPr lang="en-US" dirty="0" err="1"/>
              <a:t>mata</a:t>
            </a:r>
            <a:r>
              <a:rPr lang="en-US" dirty="0"/>
              <a:t> air, </a:t>
            </a:r>
            <a:r>
              <a:rPr lang="en-US" dirty="0" err="1"/>
              <a:t>dan</a:t>
            </a:r>
            <a:r>
              <a:rPr lang="en-US" dirty="0"/>
              <a:t> air </a:t>
            </a:r>
            <a:r>
              <a:rPr lang="en-US" dirty="0" err="1"/>
              <a:t>salju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air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hujan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 smtClean="0"/>
              <a:t>.</a:t>
            </a:r>
          </a:p>
          <a:p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ringkas</a:t>
            </a:r>
            <a:r>
              <a:rPr lang="en-US" dirty="0"/>
              <a:t> air </a:t>
            </a:r>
            <a:r>
              <a:rPr lang="en-US" dirty="0" err="1"/>
              <a:t>mutlak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air yang </a:t>
            </a:r>
            <a:r>
              <a:rPr lang="en-US" dirty="0" err="1"/>
              <a:t>turun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langit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yang </a:t>
            </a:r>
            <a:r>
              <a:rPr lang="en-US" dirty="0" err="1"/>
              <a:t>bersumber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bumi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/>
              <a:t>asli</a:t>
            </a:r>
            <a:r>
              <a:rPr lang="en-US" dirty="0"/>
              <a:t> </a:t>
            </a:r>
            <a:r>
              <a:rPr lang="en-US" dirty="0" err="1"/>
              <a:t>penciptaannya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524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562074"/>
          </a:xfrm>
        </p:spPr>
        <p:txBody>
          <a:bodyPr/>
          <a:lstStyle/>
          <a:p>
            <a:r>
              <a:rPr lang="en-US" sz="2800" dirty="0" err="1" smtClean="0"/>
              <a:t>Lanjutan</a:t>
            </a:r>
            <a:r>
              <a:rPr lang="en-US" sz="2800" dirty="0" smtClean="0"/>
              <a:t>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7620000" cy="5276056"/>
          </a:xfrm>
        </p:spPr>
        <p:txBody>
          <a:bodyPr>
            <a:normAutofit/>
          </a:bodyPr>
          <a:lstStyle/>
          <a:p>
            <a:r>
              <a:rPr lang="en-US" b="1" dirty="0" smtClean="0"/>
              <a:t>B. Air </a:t>
            </a:r>
            <a:r>
              <a:rPr lang="en-US" b="1" i="1" dirty="0" err="1" smtClean="0"/>
              <a:t>Musyammas</a:t>
            </a:r>
            <a:endParaRPr lang="en-US" dirty="0"/>
          </a:p>
          <a:p>
            <a:r>
              <a:rPr lang="en-US" dirty="0"/>
              <a:t>Air </a:t>
            </a:r>
            <a:r>
              <a:rPr lang="en-US" i="1" dirty="0" err="1"/>
              <a:t>musyammas</a:t>
            </a:r>
            <a:r>
              <a:rPr lang="en-US" i="1" dirty="0"/>
              <a:t> </a:t>
            </a:r>
            <a:r>
              <a:rPr lang="en-US" dirty="0" err="1"/>
              <a:t>adalah</a:t>
            </a:r>
            <a:r>
              <a:rPr lang="en-US" dirty="0"/>
              <a:t> air yang </a:t>
            </a:r>
            <a:r>
              <a:rPr lang="en-US" dirty="0" err="1"/>
              <a:t>dipanaskan</a:t>
            </a:r>
            <a:r>
              <a:rPr lang="en-US" dirty="0"/>
              <a:t> di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terik</a:t>
            </a:r>
            <a:r>
              <a:rPr lang="en-US" dirty="0"/>
              <a:t> </a:t>
            </a:r>
            <a:r>
              <a:rPr lang="en-US" dirty="0" err="1"/>
              <a:t>sinar</a:t>
            </a:r>
            <a:r>
              <a:rPr lang="en-US" dirty="0"/>
              <a:t> </a:t>
            </a:r>
            <a:r>
              <a:rPr lang="en-US" dirty="0" err="1"/>
              <a:t>matahari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wadah</a:t>
            </a:r>
            <a:r>
              <a:rPr lang="en-US" dirty="0"/>
              <a:t> yang </a:t>
            </a:r>
            <a:r>
              <a:rPr lang="en-US" dirty="0" err="1"/>
              <a:t>terbuat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logam</a:t>
            </a:r>
            <a:r>
              <a:rPr lang="en-US" dirty="0"/>
              <a:t> </a:t>
            </a:r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emas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perak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besi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 smtClean="0"/>
              <a:t>tembaga</a:t>
            </a:r>
            <a:r>
              <a:rPr lang="en-US" dirty="0" smtClean="0"/>
              <a:t>,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dipanaskan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alat</a:t>
            </a:r>
            <a:r>
              <a:rPr lang="en-US" dirty="0" smtClean="0"/>
              <a:t> </a:t>
            </a:r>
            <a:r>
              <a:rPr lang="en-US" dirty="0" err="1" smtClean="0"/>
              <a:t>pemanas</a:t>
            </a:r>
            <a:r>
              <a:rPr lang="en-US" dirty="0" smtClean="0"/>
              <a:t>. </a:t>
            </a:r>
            <a:endParaRPr lang="en-US" dirty="0"/>
          </a:p>
          <a:p>
            <a:r>
              <a:rPr lang="en-US" dirty="0"/>
              <a:t>Air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hukumnya</a:t>
            </a:r>
            <a:r>
              <a:rPr lang="en-US" dirty="0"/>
              <a:t> </a:t>
            </a:r>
            <a:r>
              <a:rPr lang="en-US" dirty="0" err="1"/>
              <a:t>suci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menyucikan</a:t>
            </a:r>
            <a:r>
              <a:rPr lang="en-US" dirty="0"/>
              <a:t>,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</a:t>
            </a:r>
            <a:r>
              <a:rPr lang="en-US" dirty="0" err="1"/>
              <a:t>makruh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bersuci</a:t>
            </a:r>
            <a:r>
              <a:rPr lang="en-US" dirty="0"/>
              <a:t>.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air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makruh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badan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hewan</a:t>
            </a:r>
            <a:r>
              <a:rPr lang="en-US" dirty="0"/>
              <a:t> yang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terkena</a:t>
            </a:r>
            <a:r>
              <a:rPr lang="en-US" dirty="0"/>
              <a:t> </a:t>
            </a:r>
            <a:r>
              <a:rPr lang="en-US" dirty="0" err="1"/>
              <a:t>kusta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kuda</a:t>
            </a:r>
            <a:r>
              <a:rPr lang="en-US" dirty="0"/>
              <a:t>,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mengapa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mencuci</a:t>
            </a:r>
            <a:r>
              <a:rPr lang="en-US" dirty="0"/>
              <a:t> </a:t>
            </a:r>
            <a:r>
              <a:rPr lang="en-US" dirty="0" err="1"/>
              <a:t>pakaian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. </a:t>
            </a:r>
            <a:r>
              <a:rPr lang="en-US" dirty="0" err="1"/>
              <a:t>Meski</a:t>
            </a:r>
            <a:r>
              <a:rPr lang="en-US" dirty="0"/>
              <a:t> </a:t>
            </a:r>
            <a:r>
              <a:rPr lang="en-US" dirty="0" err="1"/>
              <a:t>demikian</a:t>
            </a:r>
            <a:r>
              <a:rPr lang="en-US" dirty="0"/>
              <a:t> air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</a:t>
            </a:r>
            <a:r>
              <a:rPr lang="en-US" dirty="0" err="1"/>
              <a:t>makruh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bersuci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dingin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648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634082"/>
          </a:xfrm>
        </p:spPr>
        <p:txBody>
          <a:bodyPr/>
          <a:lstStyle/>
          <a:p>
            <a:r>
              <a:rPr lang="en-US" sz="2800" dirty="0" err="1" smtClean="0"/>
              <a:t>Lanjutan</a:t>
            </a:r>
            <a:r>
              <a:rPr lang="en-US" sz="2800" dirty="0" smtClean="0"/>
              <a:t>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7620000" cy="5348064"/>
          </a:xfrm>
        </p:spPr>
        <p:txBody>
          <a:bodyPr>
            <a:normAutofit/>
          </a:bodyPr>
          <a:lstStyle/>
          <a:p>
            <a:r>
              <a:rPr lang="en-US" b="1" dirty="0" smtClean="0"/>
              <a:t>C. Air </a:t>
            </a:r>
            <a:r>
              <a:rPr lang="en-US" b="1" dirty="0" err="1"/>
              <a:t>Suci</a:t>
            </a:r>
            <a:r>
              <a:rPr lang="en-US" b="1" dirty="0"/>
              <a:t> </a:t>
            </a:r>
            <a:r>
              <a:rPr lang="en-US" b="1" dirty="0" err="1"/>
              <a:t>Namun</a:t>
            </a:r>
            <a:r>
              <a:rPr lang="en-US" b="1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 smtClean="0"/>
              <a:t>Menyucikan</a:t>
            </a:r>
            <a:endParaRPr lang="en-US" dirty="0"/>
          </a:p>
          <a:p>
            <a:r>
              <a:rPr lang="en-US" dirty="0"/>
              <a:t>Air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dzatnya</a:t>
            </a:r>
            <a:r>
              <a:rPr lang="en-US" dirty="0"/>
              <a:t> </a:t>
            </a:r>
            <a:r>
              <a:rPr lang="en-US" dirty="0" err="1"/>
              <a:t>suci</a:t>
            </a:r>
            <a:r>
              <a:rPr lang="en-US" dirty="0"/>
              <a:t>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bersuci</a:t>
            </a:r>
            <a:r>
              <a:rPr lang="en-US" dirty="0"/>
              <a:t>,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bersuci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hadas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najis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Ada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macam</a:t>
            </a:r>
            <a:r>
              <a:rPr lang="en-US" dirty="0"/>
              <a:t> air yang </a:t>
            </a:r>
            <a:r>
              <a:rPr lang="en-US" dirty="0" err="1"/>
              <a:t>suci</a:t>
            </a:r>
            <a:r>
              <a:rPr lang="en-US" dirty="0"/>
              <a:t>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bersuci</a:t>
            </a:r>
            <a:r>
              <a:rPr lang="en-US" dirty="0"/>
              <a:t>, </a:t>
            </a:r>
            <a:r>
              <a:rPr lang="en-US" dirty="0" err="1"/>
              <a:t>yakni</a:t>
            </a:r>
            <a:r>
              <a:rPr lang="en-US" dirty="0"/>
              <a:t> air </a:t>
            </a:r>
            <a:r>
              <a:rPr lang="en-US" dirty="0" err="1"/>
              <a:t>musta’mal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air </a:t>
            </a:r>
            <a:r>
              <a:rPr lang="en-US" i="1" dirty="0" err="1"/>
              <a:t>mutaghayar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1. Air </a:t>
            </a:r>
            <a:r>
              <a:rPr lang="en-US" dirty="0" err="1"/>
              <a:t>musta’mal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air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bersuci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menghilangkan</a:t>
            </a:r>
            <a:r>
              <a:rPr lang="en-US" dirty="0"/>
              <a:t> </a:t>
            </a:r>
            <a:r>
              <a:rPr lang="en-US" dirty="0" err="1"/>
              <a:t>hadas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wudlu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mandi</a:t>
            </a:r>
            <a:r>
              <a:rPr lang="en-US" dirty="0"/>
              <a:t> </a:t>
            </a:r>
            <a:r>
              <a:rPr lang="en-US" dirty="0" err="1"/>
              <a:t>ataupun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menghilangkan</a:t>
            </a:r>
            <a:r>
              <a:rPr lang="en-US" dirty="0"/>
              <a:t> </a:t>
            </a:r>
            <a:r>
              <a:rPr lang="en-US" dirty="0" err="1"/>
              <a:t>najis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air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bertambah</a:t>
            </a:r>
            <a:r>
              <a:rPr lang="en-US" dirty="0"/>
              <a:t> </a:t>
            </a:r>
            <a:r>
              <a:rPr lang="en-US" dirty="0" err="1"/>
              <a:t>volumenya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terpisah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air yang </a:t>
            </a:r>
            <a:r>
              <a:rPr lang="en-US" dirty="0" err="1"/>
              <a:t>terserap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yang </a:t>
            </a:r>
            <a:r>
              <a:rPr lang="en-US" dirty="0" err="1"/>
              <a:t>dibasuh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Air </a:t>
            </a:r>
            <a:r>
              <a:rPr lang="en-US" dirty="0" err="1"/>
              <a:t>musta’mal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bersuci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i="1" dirty="0" err="1"/>
              <a:t>qullah</a:t>
            </a:r>
            <a:r>
              <a:rPr lang="en-US" dirty="0"/>
              <a:t>. </a:t>
            </a:r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volume air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i="1" dirty="0" err="1"/>
              <a:t>qullah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air </a:t>
            </a:r>
            <a:r>
              <a:rPr lang="en-US" dirty="0" err="1"/>
              <a:t>musta’mal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bersuci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459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 smtClean="0"/>
              <a:t>Lanjuan</a:t>
            </a:r>
            <a:r>
              <a:rPr lang="en-US" sz="2800" dirty="0" smtClean="0"/>
              <a:t>: </a:t>
            </a:r>
            <a:endParaRPr lang="en-US" sz="2800" dirty="0"/>
          </a:p>
        </p:txBody>
      </p:sp>
      <p:pic>
        <p:nvPicPr>
          <p:cNvPr id="2050" name="Picture 2" descr="C:\Users\acer\Downloads\New folder\WhatsApp Image 2026-10-31 at 07.26.18.jpe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0" t="39394" r="9621" b="33766"/>
          <a:stretch/>
        </p:blipFill>
        <p:spPr bwMode="auto">
          <a:xfrm>
            <a:off x="899592" y="1628800"/>
            <a:ext cx="6096675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783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778098"/>
          </a:xfrm>
        </p:spPr>
        <p:txBody>
          <a:bodyPr/>
          <a:lstStyle/>
          <a:p>
            <a:r>
              <a:rPr lang="en-US" sz="2800" dirty="0" err="1" smtClean="0"/>
              <a:t>Lanjutan</a:t>
            </a:r>
            <a:r>
              <a:rPr lang="en-US" sz="2800" dirty="0" smtClean="0"/>
              <a:t>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7620000" cy="549208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kasus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di </a:t>
            </a:r>
            <a:r>
              <a:rPr lang="en-US" dirty="0" err="1"/>
              <a:t>sebuah</a:t>
            </a:r>
            <a:r>
              <a:rPr lang="en-US" dirty="0"/>
              <a:t> masjid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bak</a:t>
            </a:r>
            <a:r>
              <a:rPr lang="en-US" dirty="0"/>
              <a:t> air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2 x 2 meter </a:t>
            </a:r>
            <a:r>
              <a:rPr lang="en-US" dirty="0" err="1"/>
              <a:t>persegi</a:t>
            </a:r>
            <a:r>
              <a:rPr lang="en-US" dirty="0"/>
              <a:t> </a:t>
            </a:r>
            <a:r>
              <a:rPr lang="en-US" dirty="0" err="1"/>
              <a:t>umpamanya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bak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air, </a:t>
            </a:r>
            <a:r>
              <a:rPr lang="en-US" dirty="0" err="1"/>
              <a:t>lalu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orang </a:t>
            </a:r>
            <a:r>
              <a:rPr lang="en-US" dirty="0" err="1"/>
              <a:t>berwudlu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memasukkan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badannya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air di </a:t>
            </a:r>
            <a:r>
              <a:rPr lang="en-US" dirty="0" err="1"/>
              <a:t>bak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,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menciduknya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air yang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berada</a:t>
            </a:r>
            <a:r>
              <a:rPr lang="en-US" dirty="0"/>
              <a:t> di </a:t>
            </a:r>
            <a:r>
              <a:rPr lang="en-US" dirty="0" err="1"/>
              <a:t>bak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dihukumi</a:t>
            </a:r>
            <a:r>
              <a:rPr lang="en-US" dirty="0"/>
              <a:t> </a:t>
            </a:r>
            <a:r>
              <a:rPr lang="en-US" dirty="0" err="1"/>
              <a:t>suci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menyucikan</a:t>
            </a:r>
            <a:r>
              <a:rPr lang="en-US" dirty="0"/>
              <a:t>.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volume </a:t>
            </a:r>
            <a:r>
              <a:rPr lang="en-US" dirty="0" err="1"/>
              <a:t>airnya</a:t>
            </a:r>
            <a:r>
              <a:rPr lang="en-US" dirty="0"/>
              <a:t>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i="1" dirty="0" err="1"/>
              <a:t>qullah</a:t>
            </a:r>
            <a:r>
              <a:rPr lang="en-US" dirty="0"/>
              <a:t>, </a:t>
            </a:r>
            <a:r>
              <a:rPr lang="en-US" dirty="0" err="1"/>
              <a:t>meskipun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bak</a:t>
            </a:r>
            <a:r>
              <a:rPr lang="en-US" dirty="0"/>
              <a:t> </a:t>
            </a:r>
            <a:r>
              <a:rPr lang="en-US" dirty="0" err="1"/>
              <a:t>airnya</a:t>
            </a:r>
            <a:r>
              <a:rPr lang="en-US" dirty="0"/>
              <a:t>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air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musta’mal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bersuci</a:t>
            </a:r>
            <a:r>
              <a:rPr lang="en-US" dirty="0"/>
              <a:t>.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</a:t>
            </a:r>
            <a:r>
              <a:rPr lang="en-US" dirty="0" err="1"/>
              <a:t>dzat</a:t>
            </a:r>
            <a:r>
              <a:rPr lang="en-US" dirty="0"/>
              <a:t> air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dihukumi</a:t>
            </a:r>
            <a:r>
              <a:rPr lang="en-US" dirty="0"/>
              <a:t> </a:t>
            </a:r>
            <a:r>
              <a:rPr lang="en-US" dirty="0" err="1"/>
              <a:t>suci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keperluan</a:t>
            </a:r>
            <a:r>
              <a:rPr lang="en-US" dirty="0"/>
              <a:t> lain </a:t>
            </a:r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menghilangkan</a:t>
            </a:r>
            <a:r>
              <a:rPr lang="en-US" dirty="0"/>
              <a:t> </a:t>
            </a:r>
            <a:r>
              <a:rPr lang="en-US" dirty="0" err="1"/>
              <a:t>hadas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najis</a:t>
            </a:r>
            <a:r>
              <a:rPr lang="en-US" dirty="0" smtClean="0"/>
              <a:t>.</a:t>
            </a:r>
          </a:p>
          <a:p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diketahui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air yang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musta’mal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air yang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bersuci</a:t>
            </a:r>
            <a:r>
              <a:rPr lang="en-US" dirty="0"/>
              <a:t> yang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hukumnya</a:t>
            </a:r>
            <a:r>
              <a:rPr lang="en-US" dirty="0"/>
              <a:t>.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 air yang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berwudlu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</a:t>
            </a:r>
            <a:r>
              <a:rPr lang="en-US" dirty="0"/>
              <a:t> </a:t>
            </a:r>
            <a:r>
              <a:rPr lang="en-US" dirty="0" err="1"/>
              <a:t>menghilangkan</a:t>
            </a:r>
            <a:r>
              <a:rPr lang="en-US" dirty="0"/>
              <a:t> </a:t>
            </a:r>
            <a:r>
              <a:rPr lang="en-US" dirty="0" err="1"/>
              <a:t>hadas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,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memperbarui</a:t>
            </a:r>
            <a:r>
              <a:rPr lang="en-US" dirty="0"/>
              <a:t> </a:t>
            </a:r>
            <a:r>
              <a:rPr lang="en-US" dirty="0" err="1"/>
              <a:t>wudlu</a:t>
            </a:r>
            <a:r>
              <a:rPr lang="en-US" dirty="0"/>
              <a:t> (</a:t>
            </a:r>
            <a:r>
              <a:rPr lang="en-US" dirty="0" err="1"/>
              <a:t>tajdidul</a:t>
            </a:r>
            <a:r>
              <a:rPr lang="en-US" dirty="0"/>
              <a:t> </a:t>
            </a:r>
            <a:r>
              <a:rPr lang="en-US" dirty="0" err="1"/>
              <a:t>wudlu</a:t>
            </a:r>
            <a:r>
              <a:rPr lang="en-US" dirty="0"/>
              <a:t>)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musta’mal</a:t>
            </a:r>
            <a:r>
              <a:rPr lang="en-US" dirty="0"/>
              <a:t>. </a:t>
            </a:r>
            <a:r>
              <a:rPr lang="en-US" dirty="0" err="1"/>
              <a:t>Sebab</a:t>
            </a:r>
            <a:r>
              <a:rPr lang="en-US" dirty="0"/>
              <a:t> orang yang </a:t>
            </a:r>
            <a:r>
              <a:rPr lang="en-US" dirty="0" err="1"/>
              <a:t>memperbarui</a:t>
            </a:r>
            <a:r>
              <a:rPr lang="en-US" dirty="0"/>
              <a:t> </a:t>
            </a:r>
            <a:r>
              <a:rPr lang="en-US" dirty="0" err="1"/>
              <a:t>wudlu</a:t>
            </a:r>
            <a:r>
              <a:rPr lang="en-US" dirty="0"/>
              <a:t> </a:t>
            </a:r>
            <a:r>
              <a:rPr lang="en-US" dirty="0" err="1"/>
              <a:t>sesungguhnya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berwudlu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hendak</a:t>
            </a:r>
            <a:r>
              <a:rPr lang="en-US" dirty="0"/>
              <a:t> </a:t>
            </a:r>
            <a:r>
              <a:rPr lang="en-US" dirty="0" err="1"/>
              <a:t>shalat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dasarnya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suci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berhadas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3991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706090"/>
          </a:xfrm>
        </p:spPr>
        <p:txBody>
          <a:bodyPr/>
          <a:lstStyle/>
          <a:p>
            <a:r>
              <a:rPr lang="en-US" sz="2800" dirty="0" err="1" smtClean="0"/>
              <a:t>Lanjutan</a:t>
            </a:r>
            <a:r>
              <a:rPr lang="en-US" sz="2800" dirty="0" smtClean="0"/>
              <a:t>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7620000" cy="542007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B. Air </a:t>
            </a:r>
            <a:r>
              <a:rPr lang="en-US" i="1" dirty="0" err="1"/>
              <a:t>mutaghayar</a:t>
            </a:r>
            <a:r>
              <a:rPr lang="en-US" i="1" dirty="0"/>
              <a:t> </a:t>
            </a:r>
            <a:r>
              <a:rPr lang="en-US" dirty="0" err="1"/>
              <a:t>adalah</a:t>
            </a:r>
            <a:r>
              <a:rPr lang="en-US" dirty="0"/>
              <a:t> air yang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sifatnya</a:t>
            </a:r>
            <a:r>
              <a:rPr lang="en-US" dirty="0"/>
              <a:t> </a:t>
            </a:r>
            <a:r>
              <a:rPr lang="en-US" dirty="0" err="1"/>
              <a:t>disebabkan</a:t>
            </a:r>
            <a:r>
              <a:rPr lang="en-US" dirty="0"/>
              <a:t> </a:t>
            </a:r>
            <a:r>
              <a:rPr lang="en-US" dirty="0" err="1"/>
              <a:t>tercampur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suci</a:t>
            </a:r>
            <a:r>
              <a:rPr lang="en-US" dirty="0"/>
              <a:t> yang lain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yang </a:t>
            </a:r>
            <a:r>
              <a:rPr lang="en-US" dirty="0" err="1"/>
              <a:t>menghilangkan</a:t>
            </a:r>
            <a:r>
              <a:rPr lang="en-US" dirty="0"/>
              <a:t> </a:t>
            </a:r>
            <a:r>
              <a:rPr lang="en-US" dirty="0" err="1"/>
              <a:t>kemutlakan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air </a:t>
            </a:r>
            <a:r>
              <a:rPr lang="en-US" dirty="0" err="1"/>
              <a:t>tersebut</a:t>
            </a:r>
            <a:r>
              <a:rPr lang="en-US" dirty="0"/>
              <a:t>.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 air </a:t>
            </a:r>
            <a:r>
              <a:rPr lang="en-US" dirty="0" err="1"/>
              <a:t>mata</a:t>
            </a:r>
            <a:r>
              <a:rPr lang="en-US" dirty="0"/>
              <a:t> air yang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asli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air </a:t>
            </a:r>
            <a:r>
              <a:rPr lang="en-US" dirty="0" err="1"/>
              <a:t>mutlak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air </a:t>
            </a:r>
            <a:r>
              <a:rPr lang="en-US" dirty="0" err="1"/>
              <a:t>mata</a:t>
            </a:r>
            <a:r>
              <a:rPr lang="en-US" dirty="0"/>
              <a:t> air. </a:t>
            </a:r>
            <a:r>
              <a:rPr lang="en-US" dirty="0" err="1"/>
              <a:t>Ketika</a:t>
            </a:r>
            <a:r>
              <a:rPr lang="en-US" dirty="0"/>
              <a:t> air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dicampur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teh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sifat-sifatnya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orang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mengatakan</a:t>
            </a:r>
            <a:r>
              <a:rPr lang="en-US" dirty="0"/>
              <a:t> air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air </a:t>
            </a:r>
            <a:r>
              <a:rPr lang="en-US" dirty="0" err="1"/>
              <a:t>teh</a:t>
            </a:r>
            <a:r>
              <a:rPr lang="en-US" dirty="0"/>
              <a:t>.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inilah</a:t>
            </a:r>
            <a:r>
              <a:rPr lang="en-US" dirty="0"/>
              <a:t> yang </a:t>
            </a:r>
            <a:r>
              <a:rPr lang="en-US" dirty="0" err="1"/>
              <a:t>menjadikan</a:t>
            </a:r>
            <a:r>
              <a:rPr lang="en-US" dirty="0"/>
              <a:t> air </a:t>
            </a:r>
            <a:r>
              <a:rPr lang="en-US" dirty="0" err="1"/>
              <a:t>mata</a:t>
            </a:r>
            <a:r>
              <a:rPr lang="en-US" dirty="0"/>
              <a:t> air </a:t>
            </a:r>
            <a:r>
              <a:rPr lang="en-US" dirty="0" err="1"/>
              <a:t>kehilangan</a:t>
            </a:r>
            <a:r>
              <a:rPr lang="en-US" dirty="0"/>
              <a:t> </a:t>
            </a:r>
            <a:r>
              <a:rPr lang="en-US" dirty="0" err="1"/>
              <a:t>kemutlakannya</a:t>
            </a:r>
            <a:r>
              <a:rPr lang="en-US" dirty="0" smtClean="0"/>
              <a:t>.</a:t>
            </a:r>
          </a:p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, air </a:t>
            </a:r>
            <a:r>
              <a:rPr lang="en-US" dirty="0" err="1"/>
              <a:t>hujan</a:t>
            </a:r>
            <a:r>
              <a:rPr lang="en-US" dirty="0"/>
              <a:t> yang </a:t>
            </a:r>
            <a:r>
              <a:rPr lang="en-US" dirty="0" err="1"/>
              <a:t>dimasak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kemutlakannya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air </a:t>
            </a:r>
            <a:r>
              <a:rPr lang="en-US" dirty="0" err="1"/>
              <a:t>hujan</a:t>
            </a:r>
            <a:r>
              <a:rPr lang="en-US" dirty="0"/>
              <a:t>.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dicampur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susu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sifat-sifatnya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air </a:t>
            </a:r>
            <a:r>
              <a:rPr lang="en-US" dirty="0" err="1"/>
              <a:t>hujan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kehilangan</a:t>
            </a:r>
            <a:r>
              <a:rPr lang="en-US" dirty="0"/>
              <a:t> </a:t>
            </a:r>
            <a:r>
              <a:rPr lang="en-US" dirty="0" err="1"/>
              <a:t>kemutlakannya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air </a:t>
            </a:r>
            <a:r>
              <a:rPr lang="en-US" dirty="0" err="1"/>
              <a:t>susu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Air yang </a:t>
            </a:r>
            <a:r>
              <a:rPr lang="en-US" dirty="0" err="1"/>
              <a:t>demikian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suci</a:t>
            </a:r>
            <a:r>
              <a:rPr lang="en-US" dirty="0"/>
              <a:t> </a:t>
            </a:r>
            <a:r>
              <a:rPr lang="en-US" dirty="0" err="1"/>
              <a:t>dzatnya</a:t>
            </a:r>
            <a:r>
              <a:rPr lang="en-US" dirty="0"/>
              <a:t>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bersuci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340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634082"/>
          </a:xfrm>
        </p:spPr>
        <p:txBody>
          <a:bodyPr/>
          <a:lstStyle/>
          <a:p>
            <a:r>
              <a:rPr lang="en-US" sz="2800" dirty="0" err="1" smtClean="0"/>
              <a:t>Lanjutan</a:t>
            </a:r>
            <a:r>
              <a:rPr lang="en-US" sz="2800" dirty="0" smtClean="0"/>
              <a:t>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7620000" cy="5204048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D</a:t>
            </a:r>
            <a:r>
              <a:rPr lang="en-US" b="1" dirty="0" smtClean="0"/>
              <a:t>. Air </a:t>
            </a:r>
            <a:r>
              <a:rPr lang="en-US" b="1" i="1" dirty="0" err="1" smtClean="0"/>
              <a:t>Mutanajis</a:t>
            </a:r>
            <a:endParaRPr lang="en-US" dirty="0"/>
          </a:p>
          <a:p>
            <a:r>
              <a:rPr lang="en-US" dirty="0"/>
              <a:t>Air </a:t>
            </a:r>
            <a:r>
              <a:rPr lang="en-US" i="1" dirty="0" err="1"/>
              <a:t>mutanajis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air yang </a:t>
            </a:r>
            <a:r>
              <a:rPr lang="en-US" dirty="0" err="1"/>
              <a:t>terkena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najis</a:t>
            </a:r>
            <a:r>
              <a:rPr lang="en-US" dirty="0"/>
              <a:t> yang </a:t>
            </a:r>
            <a:r>
              <a:rPr lang="en-US" dirty="0" err="1"/>
              <a:t>volumenya</a:t>
            </a:r>
            <a:r>
              <a:rPr lang="en-US" dirty="0"/>
              <a:t>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i="1" dirty="0" err="1"/>
              <a:t>qullah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volumenya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i="1" dirty="0" err="1"/>
              <a:t>qullah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sifatnya</a:t>
            </a:r>
            <a:r>
              <a:rPr lang="en-US" dirty="0"/>
              <a:t>—</a:t>
            </a:r>
            <a:r>
              <a:rPr lang="en-US" dirty="0" err="1"/>
              <a:t>warna</a:t>
            </a:r>
            <a:r>
              <a:rPr lang="en-US" dirty="0"/>
              <a:t>, </a:t>
            </a:r>
            <a:r>
              <a:rPr lang="en-US" dirty="0" err="1"/>
              <a:t>bau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rasa—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terkena</a:t>
            </a:r>
            <a:r>
              <a:rPr lang="en-US" dirty="0"/>
              <a:t> </a:t>
            </a:r>
            <a:r>
              <a:rPr lang="en-US" dirty="0" err="1"/>
              <a:t>najis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</a:t>
            </a:r>
          </a:p>
          <a:p>
            <a:r>
              <a:rPr lang="en-US" dirty="0"/>
              <a:t>Air </a:t>
            </a:r>
            <a:r>
              <a:rPr lang="en-US" dirty="0" err="1"/>
              <a:t>sedikit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terkena</a:t>
            </a:r>
            <a:r>
              <a:rPr lang="en-US" dirty="0"/>
              <a:t> </a:t>
            </a:r>
            <a:r>
              <a:rPr lang="en-US" dirty="0" err="1"/>
              <a:t>najis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otomatis</a:t>
            </a:r>
            <a:r>
              <a:rPr lang="en-US" dirty="0"/>
              <a:t> air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i="1" dirty="0" err="1"/>
              <a:t>mutanajis</a:t>
            </a:r>
            <a:r>
              <a:rPr lang="en-US" i="1" dirty="0"/>
              <a:t> </a:t>
            </a:r>
            <a:r>
              <a:rPr lang="en-US" dirty="0" err="1"/>
              <a:t>meskipun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sifatnya</a:t>
            </a:r>
            <a:r>
              <a:rPr lang="en-US" dirty="0"/>
              <a:t> yang </a:t>
            </a:r>
            <a:r>
              <a:rPr lang="en-US" dirty="0" err="1"/>
              <a:t>berubah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err="1"/>
              <a:t>Sedangkan</a:t>
            </a:r>
            <a:r>
              <a:rPr lang="en-US" dirty="0"/>
              <a:t> air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terkena</a:t>
            </a:r>
            <a:r>
              <a:rPr lang="en-US" dirty="0"/>
              <a:t> </a:t>
            </a:r>
            <a:r>
              <a:rPr lang="en-US" dirty="0" err="1"/>
              <a:t>najis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i="1" dirty="0" err="1"/>
              <a:t>mutanajis</a:t>
            </a:r>
            <a:r>
              <a:rPr lang="en-US" i="1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kemutlakannya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sifat</a:t>
            </a:r>
            <a:r>
              <a:rPr lang="en-US" dirty="0"/>
              <a:t> yang </a:t>
            </a:r>
            <a:r>
              <a:rPr lang="en-US" dirty="0" err="1"/>
              <a:t>berubah</a:t>
            </a:r>
            <a:r>
              <a:rPr lang="en-US" dirty="0"/>
              <a:t>. </a:t>
            </a:r>
            <a:r>
              <a:rPr lang="en-US" dirty="0" err="1"/>
              <a:t>Adapun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terkena</a:t>
            </a:r>
            <a:r>
              <a:rPr lang="en-US" dirty="0"/>
              <a:t> </a:t>
            </a:r>
            <a:r>
              <a:rPr lang="en-US" dirty="0" err="1"/>
              <a:t>najis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sifatnya</a:t>
            </a:r>
            <a:r>
              <a:rPr lang="en-US" dirty="0"/>
              <a:t> yang </a:t>
            </a:r>
            <a:r>
              <a:rPr lang="en-US" dirty="0" err="1"/>
              <a:t>berubah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air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air </a:t>
            </a:r>
            <a:r>
              <a:rPr lang="en-US" i="1" dirty="0" err="1"/>
              <a:t>mutanajis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Air </a:t>
            </a:r>
            <a:r>
              <a:rPr lang="en-US" i="1" dirty="0" err="1"/>
              <a:t>mutanajis</a:t>
            </a:r>
            <a:r>
              <a:rPr lang="en-US" i="1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bersuci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dzatnya</a:t>
            </a:r>
            <a:r>
              <a:rPr lang="en-US" dirty="0"/>
              <a:t> air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suci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 smtClean="0"/>
              <a:t>menyucikan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7916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 smtClean="0"/>
              <a:t>Lanjutan</a:t>
            </a:r>
            <a:r>
              <a:rPr lang="en-US" sz="2800" dirty="0" smtClean="0"/>
              <a:t>: </a:t>
            </a:r>
            <a:endParaRPr lang="en-US" sz="2800" dirty="0"/>
          </a:p>
        </p:txBody>
      </p:sp>
      <p:pic>
        <p:nvPicPr>
          <p:cNvPr id="3074" name="Picture 2" descr="C:\Users\acer\Downloads\New folder\WhatsApp Image 2026-10-31 at 07.43.35.jpe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09" t="11742" r="12364" b="18403"/>
          <a:stretch/>
        </p:blipFill>
        <p:spPr bwMode="auto">
          <a:xfrm>
            <a:off x="683568" y="1468608"/>
            <a:ext cx="7272808" cy="4338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01704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562074"/>
          </a:xfrm>
        </p:spPr>
        <p:txBody>
          <a:bodyPr/>
          <a:lstStyle/>
          <a:p>
            <a:r>
              <a:rPr lang="en-US" sz="2800" dirty="0" err="1" smtClean="0"/>
              <a:t>Tambahan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7620000" cy="5564088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err="1"/>
              <a:t>Sisa</a:t>
            </a:r>
            <a:r>
              <a:rPr lang="en-US" b="1" dirty="0"/>
              <a:t> </a:t>
            </a:r>
            <a:r>
              <a:rPr lang="en-US" b="1" dirty="0" err="1"/>
              <a:t>Minuman</a:t>
            </a:r>
            <a:r>
              <a:rPr lang="en-US" b="1" dirty="0"/>
              <a:t> yang </a:t>
            </a:r>
            <a:r>
              <a:rPr lang="en-US" b="1" dirty="0" err="1"/>
              <a:t>Suci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1. </a:t>
            </a:r>
            <a:r>
              <a:rPr lang="en-US" dirty="0" err="1"/>
              <a:t>Sisa</a:t>
            </a:r>
            <a:r>
              <a:rPr lang="en-US" dirty="0"/>
              <a:t> </a:t>
            </a:r>
            <a:r>
              <a:rPr lang="en-US" dirty="0" err="1"/>
              <a:t>Minuman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Sisa</a:t>
            </a:r>
            <a:r>
              <a:rPr lang="en-US" dirty="0"/>
              <a:t> </a:t>
            </a:r>
            <a:r>
              <a:rPr lang="en-US" dirty="0" err="1"/>
              <a:t>minuman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hukumnya</a:t>
            </a:r>
            <a:r>
              <a:rPr lang="en-US" dirty="0"/>
              <a:t> </a:t>
            </a:r>
            <a:r>
              <a:rPr lang="en-US" dirty="0" err="1"/>
              <a:t>suci</a:t>
            </a:r>
            <a:r>
              <a:rPr lang="en-US" dirty="0"/>
              <a:t>,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 </a:t>
            </a:r>
            <a:r>
              <a:rPr lang="en-US" dirty="0" err="1"/>
              <a:t>hadist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, </a:t>
            </a:r>
            <a:r>
              <a:rPr lang="en-US" dirty="0" err="1"/>
              <a:t>Rasulullah</a:t>
            </a:r>
            <a:r>
              <a:rPr lang="en-US" dirty="0"/>
              <a:t> </a:t>
            </a:r>
            <a:r>
              <a:rPr lang="en-US" dirty="0" err="1"/>
              <a:t>pernah</a:t>
            </a:r>
            <a:r>
              <a:rPr lang="en-US" dirty="0"/>
              <a:t> </a:t>
            </a:r>
            <a:r>
              <a:rPr lang="en-US" dirty="0" err="1"/>
              <a:t>meminum</a:t>
            </a:r>
            <a:r>
              <a:rPr lang="en-US" dirty="0"/>
              <a:t> </a:t>
            </a:r>
            <a:r>
              <a:rPr lang="en-US" dirty="0" err="1"/>
              <a:t>sisa</a:t>
            </a:r>
            <a:r>
              <a:rPr lang="en-US" dirty="0"/>
              <a:t> </a:t>
            </a:r>
            <a:r>
              <a:rPr lang="en-US" dirty="0" err="1"/>
              <a:t>minuman</a:t>
            </a:r>
            <a:r>
              <a:rPr lang="en-US" dirty="0"/>
              <a:t> ‘</a:t>
            </a:r>
            <a:r>
              <a:rPr lang="en-US" dirty="0" err="1"/>
              <a:t>Aisyah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haid</a:t>
            </a:r>
            <a:r>
              <a:rPr lang="en-US" dirty="0"/>
              <a:t>, </a:t>
            </a:r>
            <a:r>
              <a:rPr lang="en-US" dirty="0" err="1"/>
              <a:t>bahkan</a:t>
            </a:r>
            <a:r>
              <a:rPr lang="en-US" dirty="0"/>
              <a:t> </a:t>
            </a:r>
            <a:r>
              <a:rPr lang="en-US" dirty="0" err="1"/>
              <a:t>bibir</a:t>
            </a:r>
            <a:r>
              <a:rPr lang="en-US" dirty="0"/>
              <a:t> </a:t>
            </a:r>
            <a:r>
              <a:rPr lang="en-US" dirty="0" err="1"/>
              <a:t>Beliaupun</a:t>
            </a:r>
            <a:r>
              <a:rPr lang="en-US" dirty="0"/>
              <a:t> </a:t>
            </a:r>
            <a:r>
              <a:rPr lang="en-US" dirty="0" err="1"/>
              <a:t>diletakkan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bibir</a:t>
            </a:r>
            <a:r>
              <a:rPr lang="en-US" dirty="0"/>
              <a:t> ‘</a:t>
            </a:r>
            <a:r>
              <a:rPr lang="en-US" dirty="0" err="1"/>
              <a:t>Aisyah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.”(HR. Muslim)</a:t>
            </a:r>
          </a:p>
          <a:p>
            <a:r>
              <a:rPr lang="en-US" dirty="0"/>
              <a:t>2. </a:t>
            </a:r>
            <a:r>
              <a:rPr lang="en-US" dirty="0" err="1"/>
              <a:t>Sisa</a:t>
            </a:r>
            <a:r>
              <a:rPr lang="en-US" dirty="0"/>
              <a:t> </a:t>
            </a:r>
            <a:r>
              <a:rPr lang="en-US" dirty="0" err="1"/>
              <a:t>Minuman</a:t>
            </a:r>
            <a:r>
              <a:rPr lang="en-US" dirty="0"/>
              <a:t> </a:t>
            </a:r>
            <a:r>
              <a:rPr lang="en-US" dirty="0" err="1"/>
              <a:t>Kucing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Rasulullah</a:t>
            </a:r>
            <a:r>
              <a:rPr lang="en-US" dirty="0"/>
              <a:t> </a:t>
            </a:r>
            <a:r>
              <a:rPr lang="en-US" dirty="0" err="1"/>
              <a:t>bersabda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seekor</a:t>
            </a:r>
            <a:r>
              <a:rPr lang="en-US" dirty="0"/>
              <a:t> </a:t>
            </a:r>
            <a:r>
              <a:rPr lang="en-US" dirty="0" err="1"/>
              <a:t>kucing</a:t>
            </a:r>
            <a:r>
              <a:rPr lang="en-US" dirty="0"/>
              <a:t> yang </a:t>
            </a:r>
            <a:r>
              <a:rPr lang="en-US" dirty="0" err="1"/>
              <a:t>minum</a:t>
            </a:r>
            <a:r>
              <a:rPr lang="en-US" dirty="0"/>
              <a:t> di </a:t>
            </a:r>
            <a:r>
              <a:rPr lang="en-US" dirty="0" err="1"/>
              <a:t>bejana</a:t>
            </a:r>
            <a:r>
              <a:rPr lang="en-US" dirty="0"/>
              <a:t>. </a:t>
            </a:r>
            <a:r>
              <a:rPr lang="en-US" dirty="0" err="1"/>
              <a:t>Beliau</a:t>
            </a:r>
            <a:r>
              <a:rPr lang="en-US" dirty="0"/>
              <a:t> </a:t>
            </a:r>
            <a:r>
              <a:rPr lang="en-US" dirty="0" err="1"/>
              <a:t>berkata</a:t>
            </a:r>
            <a:r>
              <a:rPr lang="en-US" dirty="0"/>
              <a:t>, “</a:t>
            </a:r>
            <a:r>
              <a:rPr lang="en-US" dirty="0" err="1"/>
              <a:t>kucing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binatang</a:t>
            </a:r>
            <a:r>
              <a:rPr lang="en-US" dirty="0"/>
              <a:t> </a:t>
            </a:r>
            <a:r>
              <a:rPr lang="en-US" dirty="0" err="1"/>
              <a:t>najis</a:t>
            </a:r>
            <a:r>
              <a:rPr lang="en-US" dirty="0"/>
              <a:t>. </a:t>
            </a:r>
            <a:r>
              <a:rPr lang="en-US" dirty="0" err="1"/>
              <a:t>Dia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binatang</a:t>
            </a:r>
            <a:r>
              <a:rPr lang="en-US" dirty="0"/>
              <a:t> yang </a:t>
            </a:r>
            <a:r>
              <a:rPr lang="en-US" dirty="0" err="1"/>
              <a:t>ramah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senantiasa</a:t>
            </a:r>
            <a:r>
              <a:rPr lang="en-US" dirty="0"/>
              <a:t> </a:t>
            </a:r>
            <a:r>
              <a:rPr lang="en-US" dirty="0" err="1"/>
              <a:t>berada</a:t>
            </a:r>
            <a:r>
              <a:rPr lang="en-US" dirty="0"/>
              <a:t> di </a:t>
            </a:r>
            <a:r>
              <a:rPr lang="en-US" dirty="0" err="1"/>
              <a:t>sekeliling</a:t>
            </a:r>
            <a:r>
              <a:rPr lang="en-US" dirty="0"/>
              <a:t> kalian.” (HR. At </a:t>
            </a:r>
            <a:r>
              <a:rPr lang="en-US" dirty="0" err="1"/>
              <a:t>Tirmidzy</a:t>
            </a:r>
            <a:r>
              <a:rPr lang="en-US" dirty="0"/>
              <a:t>)</a:t>
            </a:r>
          </a:p>
          <a:p>
            <a:r>
              <a:rPr lang="en-US" dirty="0"/>
              <a:t>3. </a:t>
            </a:r>
            <a:r>
              <a:rPr lang="en-US" dirty="0" err="1"/>
              <a:t>Sisa</a:t>
            </a:r>
            <a:r>
              <a:rPr lang="en-US" dirty="0"/>
              <a:t> </a:t>
            </a:r>
            <a:r>
              <a:rPr lang="en-US" dirty="0" err="1"/>
              <a:t>Minuman</a:t>
            </a:r>
            <a:r>
              <a:rPr lang="en-US" dirty="0"/>
              <a:t> </a:t>
            </a:r>
            <a:r>
              <a:rPr lang="en-US" dirty="0" err="1"/>
              <a:t>Binatang</a:t>
            </a:r>
            <a:r>
              <a:rPr lang="en-US" dirty="0"/>
              <a:t> yang Halal </a:t>
            </a:r>
            <a:r>
              <a:rPr lang="en-US" dirty="0" err="1"/>
              <a:t>Dimakan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Kuda</a:t>
            </a:r>
            <a:r>
              <a:rPr lang="en-US" dirty="0"/>
              <a:t>, </a:t>
            </a:r>
            <a:r>
              <a:rPr lang="en-US" dirty="0" err="1"/>
              <a:t>Keledai</a:t>
            </a:r>
            <a:r>
              <a:rPr lang="en-US" dirty="0"/>
              <a:t>, </a:t>
            </a:r>
            <a:r>
              <a:rPr lang="en-US" dirty="0" err="1"/>
              <a:t>Domba</a:t>
            </a:r>
            <a:r>
              <a:rPr lang="en-US" dirty="0"/>
              <a:t>, </a:t>
            </a:r>
            <a:r>
              <a:rPr lang="en-US" dirty="0" err="1"/>
              <a:t>Burung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Status </a:t>
            </a:r>
            <a:r>
              <a:rPr lang="en-US" dirty="0" err="1"/>
              <a:t>hukumnya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suci</a:t>
            </a:r>
            <a:r>
              <a:rPr lang="en-US" dirty="0"/>
              <a:t>. </a:t>
            </a:r>
            <a:r>
              <a:rPr lang="en-US" dirty="0" err="1"/>
              <a:t>Sebab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asal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binatang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suci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dalil</a:t>
            </a:r>
            <a:r>
              <a:rPr lang="en-US" dirty="0"/>
              <a:t> yang </a:t>
            </a: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kenajisannya</a:t>
            </a:r>
            <a:r>
              <a:rPr lang="en-US" dirty="0"/>
              <a:t>. </a:t>
            </a:r>
            <a:r>
              <a:rPr lang="en-US" dirty="0" err="1"/>
              <a:t>Rasulullah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pernah</a:t>
            </a:r>
            <a:r>
              <a:rPr lang="en-US" dirty="0"/>
              <a:t> </a:t>
            </a:r>
            <a:r>
              <a:rPr lang="en-US" dirty="0" err="1"/>
              <a:t>menunggangi</a:t>
            </a:r>
            <a:r>
              <a:rPr lang="en-US" dirty="0"/>
              <a:t> </a:t>
            </a:r>
            <a:r>
              <a:rPr lang="en-US" dirty="0" err="1"/>
              <a:t>keledai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zaman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keledai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kenderaan</a:t>
            </a:r>
            <a:r>
              <a:rPr lang="en-US" dirty="0"/>
              <a:t>.</a:t>
            </a:r>
          </a:p>
          <a:p>
            <a:r>
              <a:rPr lang="en-US" dirty="0"/>
              <a:t> </a:t>
            </a:r>
          </a:p>
          <a:p>
            <a:r>
              <a:rPr lang="en-US" b="1" dirty="0" err="1"/>
              <a:t>Sisa</a:t>
            </a:r>
            <a:r>
              <a:rPr lang="en-US" b="1" dirty="0"/>
              <a:t> </a:t>
            </a:r>
            <a:r>
              <a:rPr lang="en-US" b="1" dirty="0" err="1"/>
              <a:t>Minuman</a:t>
            </a:r>
            <a:r>
              <a:rPr lang="en-US" b="1" dirty="0"/>
              <a:t> </a:t>
            </a:r>
            <a:r>
              <a:rPr lang="en-US" b="1" dirty="0" err="1"/>
              <a:t>Najis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1. </a:t>
            </a:r>
            <a:r>
              <a:rPr lang="en-US" dirty="0" err="1"/>
              <a:t>Sisa</a:t>
            </a:r>
            <a:r>
              <a:rPr lang="en-US" dirty="0"/>
              <a:t> </a:t>
            </a:r>
            <a:r>
              <a:rPr lang="en-US" dirty="0" err="1"/>
              <a:t>Minuman</a:t>
            </a:r>
            <a:r>
              <a:rPr lang="en-US" dirty="0"/>
              <a:t> </a:t>
            </a:r>
            <a:r>
              <a:rPr lang="en-US" dirty="0" err="1"/>
              <a:t>Anjing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Sabda</a:t>
            </a:r>
            <a:r>
              <a:rPr lang="en-US" dirty="0"/>
              <a:t> </a:t>
            </a:r>
            <a:r>
              <a:rPr lang="en-US" dirty="0" err="1"/>
              <a:t>Rasulullah</a:t>
            </a:r>
            <a:r>
              <a:rPr lang="en-US" dirty="0"/>
              <a:t>, “</a:t>
            </a:r>
            <a:r>
              <a:rPr lang="en-US" dirty="0" err="1"/>
              <a:t>Bersihnya</a:t>
            </a:r>
            <a:r>
              <a:rPr lang="en-US" dirty="0"/>
              <a:t> </a:t>
            </a:r>
            <a:r>
              <a:rPr lang="en-US" dirty="0" err="1"/>
              <a:t>bejana</a:t>
            </a:r>
            <a:r>
              <a:rPr lang="en-US" dirty="0"/>
              <a:t> kalian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dijilat</a:t>
            </a:r>
            <a:r>
              <a:rPr lang="en-US" dirty="0"/>
              <a:t> </a:t>
            </a:r>
            <a:r>
              <a:rPr lang="en-US" dirty="0" err="1"/>
              <a:t>anjing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mencucinya</a:t>
            </a:r>
            <a:r>
              <a:rPr lang="en-US" dirty="0"/>
              <a:t> </a:t>
            </a:r>
            <a:r>
              <a:rPr lang="en-US" dirty="0" err="1"/>
              <a:t>sebanyak</a:t>
            </a:r>
            <a:r>
              <a:rPr lang="en-US" dirty="0"/>
              <a:t> </a:t>
            </a:r>
            <a:r>
              <a:rPr lang="en-US" dirty="0" err="1"/>
              <a:t>tujuh</a:t>
            </a:r>
            <a:r>
              <a:rPr lang="en-US" dirty="0"/>
              <a:t> kali, </a:t>
            </a:r>
            <a:r>
              <a:rPr lang="en-US" dirty="0" err="1"/>
              <a:t>cucian</a:t>
            </a:r>
            <a:r>
              <a:rPr lang="en-US" dirty="0"/>
              <a:t> </a:t>
            </a:r>
            <a:r>
              <a:rPr lang="en-US" dirty="0" err="1"/>
              <a:t>pertamanya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.” (</a:t>
            </a:r>
            <a:r>
              <a:rPr lang="en-US" dirty="0" err="1"/>
              <a:t>Muttafaq</a:t>
            </a:r>
            <a:r>
              <a:rPr lang="en-US" dirty="0"/>
              <a:t> ‘</a:t>
            </a:r>
            <a:r>
              <a:rPr lang="en-US" dirty="0" err="1"/>
              <a:t>alaih</a:t>
            </a:r>
            <a:r>
              <a:rPr lang="en-US" dirty="0"/>
              <a:t>)</a:t>
            </a:r>
          </a:p>
          <a:p>
            <a:r>
              <a:rPr lang="en-US" dirty="0"/>
              <a:t>2. </a:t>
            </a:r>
            <a:r>
              <a:rPr lang="en-US" dirty="0" err="1"/>
              <a:t>Sisa</a:t>
            </a:r>
            <a:r>
              <a:rPr lang="en-US" dirty="0"/>
              <a:t> </a:t>
            </a:r>
            <a:r>
              <a:rPr lang="en-US" dirty="0" err="1"/>
              <a:t>Minuman</a:t>
            </a:r>
            <a:r>
              <a:rPr lang="en-US" dirty="0"/>
              <a:t> </a:t>
            </a:r>
            <a:r>
              <a:rPr lang="en-US" dirty="0" err="1"/>
              <a:t>Babi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Status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sisa</a:t>
            </a:r>
            <a:r>
              <a:rPr lang="en-US" dirty="0"/>
              <a:t> </a:t>
            </a:r>
            <a:r>
              <a:rPr lang="en-US" dirty="0" err="1"/>
              <a:t>minuman</a:t>
            </a:r>
            <a:r>
              <a:rPr lang="en-US" dirty="0"/>
              <a:t> </a:t>
            </a:r>
            <a:r>
              <a:rPr lang="en-US" dirty="0" err="1"/>
              <a:t>babi</a:t>
            </a:r>
            <a:r>
              <a:rPr lang="en-US" dirty="0"/>
              <a:t> </a:t>
            </a:r>
            <a:r>
              <a:rPr lang="en-US" dirty="0" err="1"/>
              <a:t>disamakan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sisa</a:t>
            </a:r>
            <a:r>
              <a:rPr lang="en-US" dirty="0"/>
              <a:t> </a:t>
            </a:r>
            <a:r>
              <a:rPr lang="en-US" dirty="0" err="1"/>
              <a:t>minuman</a:t>
            </a:r>
            <a:r>
              <a:rPr lang="en-US" dirty="0"/>
              <a:t> </a:t>
            </a:r>
            <a:r>
              <a:rPr lang="en-US" dirty="0" err="1"/>
              <a:t>anjing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keduanya</a:t>
            </a:r>
            <a:r>
              <a:rPr lang="en-US" dirty="0"/>
              <a:t> </a:t>
            </a:r>
            <a:r>
              <a:rPr lang="en-US" dirty="0" err="1"/>
              <a:t>diharamkan</a:t>
            </a:r>
            <a:r>
              <a:rPr lang="en-US" dirty="0"/>
              <a:t> </a:t>
            </a:r>
            <a:r>
              <a:rPr lang="en-US" dirty="0" err="1"/>
              <a:t>dzatnya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6736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Wallahu</a:t>
            </a:r>
            <a:r>
              <a:rPr lang="en-US" dirty="0" smtClean="0"/>
              <a:t> ‘</a:t>
            </a:r>
            <a:r>
              <a:rPr lang="en-US" dirty="0" err="1" smtClean="0"/>
              <a:t>alam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err="1" smtClean="0"/>
              <a:t>Billahi</a:t>
            </a:r>
            <a:r>
              <a:rPr lang="en-US" sz="5400" dirty="0" smtClean="0"/>
              <a:t> </a:t>
            </a:r>
            <a:r>
              <a:rPr lang="en-US" sz="5400" dirty="0" err="1" smtClean="0"/>
              <a:t>taufiq</a:t>
            </a:r>
            <a:r>
              <a:rPr lang="en-US" sz="5400" dirty="0" smtClean="0"/>
              <a:t> </a:t>
            </a:r>
            <a:r>
              <a:rPr lang="en-US" sz="5400" dirty="0" err="1" smtClean="0"/>
              <a:t>wal</a:t>
            </a:r>
            <a:r>
              <a:rPr lang="en-US" sz="5400" dirty="0" smtClean="0"/>
              <a:t> </a:t>
            </a:r>
            <a:r>
              <a:rPr lang="en-US" sz="5400" dirty="0" err="1" smtClean="0"/>
              <a:t>hidayah</a:t>
            </a:r>
            <a:endParaRPr lang="en-US" sz="5400" dirty="0" smtClean="0"/>
          </a:p>
          <a:p>
            <a:pPr algn="ctr"/>
            <a:r>
              <a:rPr lang="en-US" sz="5400" dirty="0" err="1" smtClean="0"/>
              <a:t>Wassalmu’alaikum</a:t>
            </a:r>
            <a:r>
              <a:rPr lang="en-US" sz="5400" dirty="0" smtClean="0"/>
              <a:t> </a:t>
            </a:r>
            <a:r>
              <a:rPr lang="en-US" sz="5400" dirty="0" err="1" smtClean="0"/>
              <a:t>warah</a:t>
            </a:r>
            <a:r>
              <a:rPr lang="en-US" sz="5400" dirty="0" smtClean="0"/>
              <a:t> </a:t>
            </a:r>
            <a:r>
              <a:rPr lang="en-US" sz="5400" dirty="0" err="1" smtClean="0"/>
              <a:t>matullahi</a:t>
            </a:r>
            <a:r>
              <a:rPr lang="en-US" sz="5400" dirty="0" smtClean="0"/>
              <a:t> </a:t>
            </a:r>
            <a:r>
              <a:rPr lang="en-US" sz="5400" dirty="0" err="1" smtClean="0"/>
              <a:t>wabaratuh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8792230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720</TotalTime>
  <Words>1926</Words>
  <Application>Microsoft Office PowerPoint</Application>
  <PresentationFormat>On-screen Show (4:3)</PresentationFormat>
  <Paragraphs>107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Adjacency</vt:lpstr>
      <vt:lpstr>FIKIH THOHAROH</vt:lpstr>
      <vt:lpstr>A. Makna Thoharoh</vt:lpstr>
      <vt:lpstr>Lanjutan: </vt:lpstr>
      <vt:lpstr>Lanjutan: </vt:lpstr>
      <vt:lpstr>B. Macam-Macam Najis</vt:lpstr>
      <vt:lpstr>Lanjutan:</vt:lpstr>
      <vt:lpstr>Lanjutan:</vt:lpstr>
      <vt:lpstr>Lanjutan:</vt:lpstr>
      <vt:lpstr>Lanjutan:</vt:lpstr>
      <vt:lpstr>Lanjutan:</vt:lpstr>
      <vt:lpstr>C. Air dan Pembagiannya</vt:lpstr>
      <vt:lpstr>Lanjutan:</vt:lpstr>
      <vt:lpstr>Lanjutan:</vt:lpstr>
      <vt:lpstr>Lanjutan:</vt:lpstr>
      <vt:lpstr>Lanjuan: </vt:lpstr>
      <vt:lpstr>Lanjutan:</vt:lpstr>
      <vt:lpstr>Lanjutan:</vt:lpstr>
      <vt:lpstr>Lanjutan:</vt:lpstr>
      <vt:lpstr>Lanjutan: </vt:lpstr>
      <vt:lpstr>Tambahan </vt:lpstr>
      <vt:lpstr>Wallahu ‘alam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FIKIH THOHAROH</dc:title>
  <dc:creator>acer</dc:creator>
  <cp:lastModifiedBy>acer</cp:lastModifiedBy>
  <cp:revision>23</cp:revision>
  <dcterms:created xsi:type="dcterms:W3CDTF">2026-10-30T09:28:48Z</dcterms:created>
  <dcterms:modified xsi:type="dcterms:W3CDTF">2026-10-31T00:54:27Z</dcterms:modified>
</cp:coreProperties>
</file>